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315" r:id="rId7"/>
    <p:sldId id="261" r:id="rId8"/>
    <p:sldId id="288" r:id="rId9"/>
    <p:sldId id="291" r:id="rId10"/>
    <p:sldId id="290" r:id="rId11"/>
    <p:sldId id="286" r:id="rId12"/>
    <p:sldId id="272" r:id="rId13"/>
    <p:sldId id="292" r:id="rId14"/>
    <p:sldId id="308" r:id="rId15"/>
    <p:sldId id="301" r:id="rId16"/>
    <p:sldId id="316" r:id="rId17"/>
    <p:sldId id="317" r:id="rId18"/>
    <p:sldId id="318" r:id="rId19"/>
    <p:sldId id="319" r:id="rId20"/>
    <p:sldId id="274" r:id="rId21"/>
    <p:sldId id="287" r:id="rId22"/>
    <p:sldId id="300" r:id="rId23"/>
    <p:sldId id="320" r:id="rId24"/>
    <p:sldId id="289" r:id="rId25"/>
    <p:sldId id="285" r:id="rId26"/>
  </p:sldIdLst>
  <p:sldSz cx="9144000" cy="5143500" type="screen16x9"/>
  <p:notesSz cx="6858000" cy="9144000"/>
  <p:embeddedFontLst>
    <p:embeddedFont>
      <p:font typeface="Montserrat" pitchFamily="2" charset="77"/>
      <p:regular r:id="rId30"/>
      <p:bold r:id="rId31"/>
      <p:italic r:id="rId32"/>
      <p:boldItalic r:id="rId33"/>
    </p:embeddedFont>
    <p:embeddedFont>
      <p:font typeface="Poppins" pitchFamily="2" charset="77"/>
      <p:regular r:id="rId34"/>
      <p:bold r:id="rId35"/>
      <p:italic r:id="rId36"/>
      <p:boldItalic r:id="rId37"/>
    </p:embeddedFont>
    <p:embeddedFont>
      <p:font typeface="Poppins Light" pitchFamily="2" charset="77"/>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6"/>
  </p:normalViewPr>
  <p:slideViewPr>
    <p:cSldViewPr snapToGrid="0" snapToObjects="1">
      <p:cViewPr>
        <p:scale>
          <a:sx n="85" d="100"/>
          <a:sy n="85" d="100"/>
        </p:scale>
        <p:origin x="656"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font" Target="fonts/font12.fntdata"/><Relationship Id="rId40" Type="http://schemas.openxmlformats.org/officeDocument/2006/relationships/font" Target="fonts/font11.fntdata"/><Relationship Id="rId4" Type="http://schemas.openxmlformats.org/officeDocument/2006/relationships/notesMaster" Target="notesMasters/notesMaster1.xml"/><Relationship Id="rId39" Type="http://schemas.openxmlformats.org/officeDocument/2006/relationships/font" Target="fonts/font10.fntdata"/><Relationship Id="rId38" Type="http://schemas.openxmlformats.org/officeDocument/2006/relationships/font" Target="fonts/font9.fntdata"/><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3"/>
        <p:cNvGrpSpPr/>
        <p:nvPr/>
      </p:nvGrpSpPr>
      <p:grpSpPr>
        <a:xfrm>
          <a:off x="0" y="0"/>
          <a:ext cx="0" cy="0"/>
          <a:chOff x="0" y="0"/>
          <a:chExt cx="0" cy="0"/>
        </a:xfrm>
      </p:grpSpPr>
      <p:sp>
        <p:nvSpPr>
          <p:cNvPr id="224" name="Google Shape;22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3"/>
        <p:cNvGrpSpPr/>
        <p:nvPr/>
      </p:nvGrpSpPr>
      <p:grpSpPr>
        <a:xfrm>
          <a:off x="0" y="0"/>
          <a:ext cx="0" cy="0"/>
          <a:chOff x="0" y="0"/>
          <a:chExt cx="0" cy="0"/>
        </a:xfrm>
      </p:grpSpPr>
      <p:sp>
        <p:nvSpPr>
          <p:cNvPr id="224" name="Google Shape;22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3"/>
        <p:cNvGrpSpPr/>
        <p:nvPr/>
      </p:nvGrpSpPr>
      <p:grpSpPr>
        <a:xfrm>
          <a:off x="0" y="0"/>
          <a:ext cx="0" cy="0"/>
          <a:chOff x="0" y="0"/>
          <a:chExt cx="0" cy="0"/>
        </a:xfrm>
      </p:grpSpPr>
      <p:sp>
        <p:nvSpPr>
          <p:cNvPr id="224" name="Google Shape;22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3"/>
        <p:cNvGrpSpPr/>
        <p:nvPr/>
      </p:nvGrpSpPr>
      <p:grpSpPr>
        <a:xfrm>
          <a:off x="0" y="0"/>
          <a:ext cx="0" cy="0"/>
          <a:chOff x="0" y="0"/>
          <a:chExt cx="0" cy="0"/>
        </a:xfrm>
      </p:grpSpPr>
      <p:sp>
        <p:nvSpPr>
          <p:cNvPr id="224" name="Google Shape;22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3"/>
        <p:cNvGrpSpPr/>
        <p:nvPr/>
      </p:nvGrpSpPr>
      <p:grpSpPr>
        <a:xfrm>
          <a:off x="0" y="0"/>
          <a:ext cx="0" cy="0"/>
          <a:chOff x="0" y="0"/>
          <a:chExt cx="0" cy="0"/>
        </a:xfrm>
      </p:grpSpPr>
      <p:sp>
        <p:nvSpPr>
          <p:cNvPr id="224" name="Google Shape;22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3"/>
        <p:cNvGrpSpPr/>
        <p:nvPr/>
      </p:nvGrpSpPr>
      <p:grpSpPr>
        <a:xfrm>
          <a:off x="0" y="0"/>
          <a:ext cx="0" cy="0"/>
          <a:chOff x="0" y="0"/>
          <a:chExt cx="0" cy="0"/>
        </a:xfrm>
      </p:grpSpPr>
      <p:sp>
        <p:nvSpPr>
          <p:cNvPr id="224" name="Google Shape;22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3"/>
        <p:cNvGrpSpPr/>
        <p:nvPr/>
      </p:nvGrpSpPr>
      <p:grpSpPr>
        <a:xfrm>
          <a:off x="0" y="0"/>
          <a:ext cx="0" cy="0"/>
          <a:chOff x="0" y="0"/>
          <a:chExt cx="0" cy="0"/>
        </a:xfrm>
      </p:grpSpPr>
      <p:sp>
        <p:nvSpPr>
          <p:cNvPr id="224" name="Google Shape;22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3"/>
        <p:cNvGrpSpPr/>
        <p:nvPr/>
      </p:nvGrpSpPr>
      <p:grpSpPr>
        <a:xfrm>
          <a:off x="0" y="0"/>
          <a:ext cx="0" cy="0"/>
          <a:chOff x="0" y="0"/>
          <a:chExt cx="0" cy="0"/>
        </a:xfrm>
      </p:grpSpPr>
      <p:sp>
        <p:nvSpPr>
          <p:cNvPr id="224" name="Google Shape;22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
        <p:cNvGrpSpPr/>
        <p:nvPr/>
      </p:nvGrpSpPr>
      <p:grpSpPr>
        <a:xfrm>
          <a:off x="0" y="0"/>
          <a:ext cx="0" cy="0"/>
          <a:chOff x="0" y="0"/>
          <a:chExt cx="0" cy="0"/>
        </a:xfrm>
      </p:grpSpPr>
      <p:sp>
        <p:nvSpPr>
          <p:cNvPr id="67" name="Google Shape;6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86"/>
        <p:cNvGrpSpPr/>
        <p:nvPr/>
      </p:nvGrpSpPr>
      <p:grpSpPr>
        <a:xfrm>
          <a:off x="0" y="0"/>
          <a:ext cx="0" cy="0"/>
          <a:chOff x="0" y="0"/>
          <a:chExt cx="0" cy="0"/>
        </a:xfrm>
      </p:grpSpPr>
      <p:sp>
        <p:nvSpPr>
          <p:cNvPr id="1087" name="Google Shape;1087;g616577f25a_37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16577f25a_37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5"/>
        <p:cNvGrpSpPr/>
        <p:nvPr/>
      </p:nvGrpSpPr>
      <p:grpSpPr>
        <a:xfrm>
          <a:off x="0" y="0"/>
          <a:ext cx="0" cy="0"/>
          <a:chOff x="0" y="0"/>
          <a:chExt cx="0" cy="0"/>
        </a:xfrm>
      </p:grpSpPr>
      <p:sp>
        <p:nvSpPr>
          <p:cNvPr id="76" name="Google Shape;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5"/>
        <p:cNvGrpSpPr/>
        <p:nvPr/>
      </p:nvGrpSpPr>
      <p:grpSpPr>
        <a:xfrm>
          <a:off x="0" y="0"/>
          <a:ext cx="0" cy="0"/>
          <a:chOff x="0" y="0"/>
          <a:chExt cx="0" cy="0"/>
        </a:xfrm>
      </p:grpSpPr>
      <p:sp>
        <p:nvSpPr>
          <p:cNvPr id="76" name="Google Shape;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
        <p:cNvGrpSpPr/>
        <p:nvPr/>
      </p:nvGrpSpPr>
      <p:grpSpPr>
        <a:xfrm>
          <a:off x="0" y="0"/>
          <a:ext cx="0" cy="0"/>
          <a:chOff x="0" y="0"/>
          <a:chExt cx="0" cy="0"/>
        </a:xfrm>
      </p:grpSpPr>
      <p:sp>
        <p:nvSpPr>
          <p:cNvPr id="67" name="Google Shape;6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
        <p:cNvGrpSpPr/>
        <p:nvPr/>
      </p:nvGrpSpPr>
      <p:grpSpPr>
        <a:xfrm>
          <a:off x="0" y="0"/>
          <a:ext cx="0" cy="0"/>
          <a:chOff x="0" y="0"/>
          <a:chExt cx="0" cy="0"/>
        </a:xfrm>
      </p:grpSpPr>
      <p:sp>
        <p:nvSpPr>
          <p:cNvPr id="67" name="Google Shape;6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
        <p:cNvGrpSpPr/>
        <p:nvPr/>
      </p:nvGrpSpPr>
      <p:grpSpPr>
        <a:xfrm>
          <a:off x="0" y="0"/>
          <a:ext cx="0" cy="0"/>
          <a:chOff x="0" y="0"/>
          <a:chExt cx="0" cy="0"/>
        </a:xfrm>
      </p:grpSpPr>
      <p:sp>
        <p:nvSpPr>
          <p:cNvPr id="67" name="Google Shape;6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1"/>
        <p:cNvGrpSpPr/>
        <p:nvPr/>
      </p:nvGrpSpPr>
      <p:grpSpPr>
        <a:xfrm>
          <a:off x="0" y="0"/>
          <a:ext cx="0" cy="0"/>
          <a:chOff x="0" y="0"/>
          <a:chExt cx="0" cy="0"/>
        </a:xfrm>
      </p:grpSpPr>
      <p:sp>
        <p:nvSpPr>
          <p:cNvPr id="152" name="Google Shape;15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stretch>
            <a:fillRect/>
          </a:stretch>
        </p:blipFill>
        <p:spPr>
          <a:xfrm>
            <a:off x="4581150" y="1759800"/>
            <a:ext cx="4371926" cy="3210074"/>
          </a:xfrm>
          <a:prstGeom prst="rect">
            <a:avLst/>
          </a:prstGeom>
          <a:noFill/>
          <a:ln>
            <a:noFill/>
          </a:ln>
        </p:spPr>
      </p:pic>
      <p:sp>
        <p:nvSpPr>
          <p:cNvPr id="11" name="Google Shape;11;p2"/>
          <p:cNvSpPr txBox="1">
            <a:spLocks noGrp="1"/>
          </p:cNvSpPr>
          <p:nvPr>
            <p:ph type="ctrTitle"/>
          </p:nvPr>
        </p:nvSpPr>
        <p:spPr>
          <a:xfrm>
            <a:off x="685800" y="696425"/>
            <a:ext cx="5391000" cy="2930400"/>
          </a:xfrm>
          <a:prstGeom prst="rect">
            <a:avLst/>
          </a:prstGeom>
        </p:spPr>
        <p:txBody>
          <a:bodyPr spcFirstLastPara="1" wrap="square" lIns="0" tIns="0" rIns="0" bIns="0" anchor="t"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stretch>
            <a:fillRect/>
          </a:stretch>
        </p:blipFill>
        <p:spPr>
          <a:xfrm>
            <a:off x="5289349" y="2301324"/>
            <a:ext cx="3702249" cy="2686125"/>
          </a:xfrm>
          <a:prstGeom prst="rect">
            <a:avLst/>
          </a:prstGeom>
          <a:noFill/>
          <a:ln>
            <a:noFill/>
          </a:ln>
        </p:spPr>
      </p:pic>
      <p:sp>
        <p:nvSpPr>
          <p:cNvPr id="23" name="Google Shape;23;p5"/>
          <p:cNvSpPr txBox="1">
            <a:spLocks noGrp="1"/>
          </p:cNvSpPr>
          <p:nvPr>
            <p:ph type="title"/>
          </p:nvPr>
        </p:nvSpPr>
        <p:spPr>
          <a:xfrm>
            <a:off x="457200" y="1044175"/>
            <a:ext cx="6300300" cy="857400"/>
          </a:xfrm>
          <a:prstGeom prst="rect">
            <a:avLst/>
          </a:prstGeom>
        </p:spPr>
        <p:txBody>
          <a:bodyPr spcFirstLastPara="1" wrap="square" lIns="0" tIns="0" rIns="0" bIns="0"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24" name="Google Shape;24;p5"/>
          <p:cNvSpPr txBox="1">
            <a:spLocks noGrp="1"/>
          </p:cNvSpPr>
          <p:nvPr>
            <p:ph type="body" idx="1"/>
          </p:nvPr>
        </p:nvSpPr>
        <p:spPr>
          <a:xfrm>
            <a:off x="457200" y="2038350"/>
            <a:ext cx="4929300" cy="18627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1" name="Shape 33"/>
        <p:cNvGrpSpPr/>
        <p:nvPr/>
      </p:nvGrpSpPr>
      <p:grpSpPr>
        <a:xfrm>
          <a:off x="0" y="0"/>
          <a:ext cx="0" cy="0"/>
          <a:chOff x="0" y="0"/>
          <a:chExt cx="0" cy="0"/>
        </a:xfrm>
      </p:grpSpPr>
      <p:pic>
        <p:nvPicPr>
          <p:cNvPr id="34" name="Google Shape;34;p7"/>
          <p:cNvPicPr preferRelativeResize="0"/>
          <p:nvPr/>
        </p:nvPicPr>
        <p:blipFill>
          <a:blip r:embed="rId2"/>
          <a:stretch>
            <a:fillRect/>
          </a:stretch>
        </p:blipFill>
        <p:spPr>
          <a:xfrm>
            <a:off x="5458204" y="2372421"/>
            <a:ext cx="3533400" cy="2618625"/>
          </a:xfrm>
          <a:prstGeom prst="rect">
            <a:avLst/>
          </a:prstGeom>
          <a:noFill/>
          <a:ln>
            <a:noFill/>
          </a:ln>
        </p:spPr>
      </p:pic>
      <p:sp>
        <p:nvSpPr>
          <p:cNvPr id="35" name="Google Shape;35;p7"/>
          <p:cNvSpPr txBox="1">
            <a:spLocks noGrp="1"/>
          </p:cNvSpPr>
          <p:nvPr>
            <p:ph type="title"/>
          </p:nvPr>
        </p:nvSpPr>
        <p:spPr>
          <a:xfrm>
            <a:off x="457200" y="1044175"/>
            <a:ext cx="6300300" cy="857400"/>
          </a:xfrm>
          <a:prstGeom prst="rect">
            <a:avLst/>
          </a:prstGeom>
        </p:spPr>
        <p:txBody>
          <a:bodyPr spcFirstLastPara="1" wrap="square" lIns="0" tIns="0" rIns="0" bIns="0"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6" name="Google Shape;36;p7"/>
          <p:cNvSpPr txBox="1">
            <a:spLocks noGrp="1"/>
          </p:cNvSpPr>
          <p:nvPr>
            <p:ph type="body" idx="1"/>
          </p:nvPr>
        </p:nvSpPr>
        <p:spPr>
          <a:xfrm>
            <a:off x="457200" y="2082325"/>
            <a:ext cx="2392500" cy="2767200"/>
          </a:xfrm>
          <a:prstGeom prst="rect">
            <a:avLst/>
          </a:prstGeom>
        </p:spPr>
        <p:txBody>
          <a:bodyPr spcFirstLastPara="1" wrap="square" lIns="0" tIns="0" rIns="0" bIns="0"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p:txBody>
      </p:sp>
      <p:sp>
        <p:nvSpPr>
          <p:cNvPr id="37" name="Google Shape;37;p7"/>
          <p:cNvSpPr txBox="1">
            <a:spLocks noGrp="1"/>
          </p:cNvSpPr>
          <p:nvPr>
            <p:ph type="body" idx="2"/>
          </p:nvPr>
        </p:nvSpPr>
        <p:spPr>
          <a:xfrm>
            <a:off x="2993928" y="2082325"/>
            <a:ext cx="2392500" cy="2767200"/>
          </a:xfrm>
          <a:prstGeom prst="rect">
            <a:avLst/>
          </a:prstGeom>
        </p:spPr>
        <p:txBody>
          <a:bodyPr spcFirstLastPara="1" wrap="square" lIns="0" tIns="0" rIns="0" bIns="0"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p:txBody>
      </p:sp>
      <p:sp>
        <p:nvSpPr>
          <p:cNvPr id="38" name="Google Shape;38;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5"/>
        <p:cNvGrpSpPr/>
        <p:nvPr/>
      </p:nvGrpSpPr>
      <p:grpSpPr>
        <a:xfrm>
          <a:off x="0" y="0"/>
          <a:ext cx="0" cy="0"/>
          <a:chOff x="0" y="0"/>
          <a:chExt cx="0" cy="0"/>
        </a:xfrm>
      </p:grpSpPr>
      <p:pic>
        <p:nvPicPr>
          <p:cNvPr id="46" name="Google Shape;46;p9"/>
          <p:cNvPicPr preferRelativeResize="0"/>
          <p:nvPr/>
        </p:nvPicPr>
        <p:blipFill>
          <a:blip r:embed="rId2"/>
          <a:stretch>
            <a:fillRect/>
          </a:stretch>
        </p:blipFill>
        <p:spPr>
          <a:xfrm>
            <a:off x="5872725" y="2225700"/>
            <a:ext cx="3118876" cy="2765399"/>
          </a:xfrm>
          <a:prstGeom prst="rect">
            <a:avLst/>
          </a:prstGeom>
          <a:noFill/>
          <a:ln>
            <a:noFill/>
          </a:ln>
        </p:spPr>
      </p:pic>
      <p:sp>
        <p:nvSpPr>
          <p:cNvPr id="47" name="Google Shape;47;p9"/>
          <p:cNvSpPr txBox="1">
            <a:spLocks noGrp="1"/>
          </p:cNvSpPr>
          <p:nvPr>
            <p:ph type="title"/>
          </p:nvPr>
        </p:nvSpPr>
        <p:spPr>
          <a:xfrm>
            <a:off x="457200" y="1044175"/>
            <a:ext cx="6300300" cy="857400"/>
          </a:xfrm>
          <a:prstGeom prst="rect">
            <a:avLst/>
          </a:prstGeom>
        </p:spPr>
        <p:txBody>
          <a:bodyPr spcFirstLastPara="1" wrap="square" lIns="0" tIns="0" rIns="0" bIns="0"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8" name="Google Shape;48;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6"/>
        <p:cNvGrpSpPr/>
        <p:nvPr/>
      </p:nvGrpSpPr>
      <p:grpSpPr>
        <a:xfrm>
          <a:off x="0" y="0"/>
          <a:ext cx="0" cy="0"/>
          <a:chOff x="0" y="0"/>
          <a:chExt cx="0" cy="0"/>
        </a:xfrm>
      </p:grpSpPr>
      <p:pic>
        <p:nvPicPr>
          <p:cNvPr id="57" name="Google Shape;57;p12"/>
          <p:cNvPicPr preferRelativeResize="0"/>
          <p:nvPr/>
        </p:nvPicPr>
        <p:blipFill>
          <a:blip r:embed="rId2"/>
          <a:stretch>
            <a:fillRect/>
          </a:stretch>
        </p:blipFill>
        <p:spPr>
          <a:xfrm>
            <a:off x="5541170" y="2518284"/>
            <a:ext cx="3450425" cy="2472825"/>
          </a:xfrm>
          <a:prstGeom prst="rect">
            <a:avLst/>
          </a:prstGeom>
          <a:noFill/>
          <a:ln>
            <a:noFill/>
          </a:ln>
        </p:spPr>
      </p:pic>
      <p:sp>
        <p:nvSpPr>
          <p:cNvPr id="58" name="Google Shape;58;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1"/>
          <p:cNvSpPr txBox="1">
            <a:spLocks noGrp="1"/>
          </p:cNvSpPr>
          <p:nvPr>
            <p:ph type="body" idx="1"/>
          </p:nvPr>
        </p:nvSpPr>
        <p:spPr>
          <a:xfrm>
            <a:off x="457200" y="4406309"/>
            <a:ext cx="8229600" cy="519600"/>
          </a:xfrm>
          <a:prstGeom prst="rect">
            <a:avLst/>
          </a:prstGeom>
        </p:spPr>
        <p:txBody>
          <a:bodyPr spcFirstLastPara="1" wrap="square" lIns="0" tIns="0" rIns="0" bIns="0" anchor="t" anchorCtr="0">
            <a:noAutofit/>
          </a:bodyPr>
          <a:lstStyle>
            <a:lvl1pPr marL="457200" lvl="0" indent="-228600">
              <a:spcBef>
                <a:spcPts val="360"/>
              </a:spcBef>
              <a:spcAft>
                <a:spcPts val="0"/>
              </a:spcAft>
              <a:buSzPts val="1600"/>
              <a:buNone/>
              <a:defRPr sz="1600"/>
            </a:lvl1pPr>
          </a:lstStyle>
          <a:p/>
        </p:txBody>
      </p:sp>
      <p:sp>
        <p:nvSpPr>
          <p:cNvPr id="54" name="Google Shape;54;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55" name="Google Shape;55;p11"/>
          <p:cNvPicPr preferRelativeResize="0"/>
          <p:nvPr/>
        </p:nvPicPr>
        <p:blipFill>
          <a:blip r:embed="rId2"/>
          <a:stretch>
            <a:fillRect/>
          </a:stretch>
        </p:blipFill>
        <p:spPr>
          <a:xfrm>
            <a:off x="5230275" y="2032125"/>
            <a:ext cx="3761325" cy="2958925"/>
          </a:xfrm>
          <a:prstGeom prst="rect">
            <a:avLst/>
          </a:prstGeom>
          <a:noFill/>
          <a:ln>
            <a:noFill/>
          </a:ln>
        </p:spPr>
      </p:pic>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no illustration">
  <p:cSld name="Blank no illustration">
    <p:spTree>
      <p:nvGrpSpPr>
        <p:cNvPr id="1" name="Shape 59"/>
        <p:cNvGrpSpPr/>
        <p:nvPr/>
      </p:nvGrpSpPr>
      <p:grpSpPr>
        <a:xfrm>
          <a:off x="0" y="0"/>
          <a:ext cx="0" cy="0"/>
          <a:chOff x="0" y="0"/>
          <a:chExt cx="0" cy="0"/>
        </a:xfrm>
      </p:grpSpPr>
      <p:sp>
        <p:nvSpPr>
          <p:cNvPr id="60" name="Google Shape;60;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44175"/>
            <a:ext cx="63003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1pPr>
            <a:lvl2pPr lvl="1">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2pPr>
            <a:lvl3pPr lvl="2">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3pPr>
            <a:lvl4pPr lvl="3">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4pPr>
            <a:lvl5pPr lvl="4">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5pPr>
            <a:lvl6pPr lvl="5">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6pPr>
            <a:lvl7pPr lvl="6">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7pPr>
            <a:lvl8pPr lvl="7">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8pPr>
            <a:lvl9pPr lvl="8">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9pPr>
          </a:lstStyle>
          <a:p/>
        </p:txBody>
      </p:sp>
      <p:sp>
        <p:nvSpPr>
          <p:cNvPr id="7" name="Google Shape;7;p1"/>
          <p:cNvSpPr txBox="1">
            <a:spLocks noGrp="1"/>
          </p:cNvSpPr>
          <p:nvPr>
            <p:ph type="body" idx="1"/>
          </p:nvPr>
        </p:nvSpPr>
        <p:spPr>
          <a:xfrm>
            <a:off x="457200" y="2038350"/>
            <a:ext cx="4929300" cy="1862700"/>
          </a:xfrm>
          <a:prstGeom prst="rect">
            <a:avLst/>
          </a:prstGeom>
          <a:noFill/>
          <a:ln>
            <a:noFill/>
          </a:ln>
        </p:spPr>
        <p:txBody>
          <a:bodyPr spcFirstLastPara="1" wrap="square" lIns="0" tIns="0" rIns="0" bIns="0" anchor="t" anchorCtr="0">
            <a:noAutofit/>
          </a:bodyPr>
          <a:lstStyle>
            <a:lvl1pPr marL="457200" lvl="0" indent="-368300">
              <a:lnSpc>
                <a:spcPct val="115000"/>
              </a:lnSpc>
              <a:spcBef>
                <a:spcPts val="600"/>
              </a:spcBef>
              <a:spcAft>
                <a:spcPts val="0"/>
              </a:spcAft>
              <a:buClr>
                <a:schemeClr val="dk2"/>
              </a:buClr>
              <a:buSzPts val="2200"/>
              <a:buFont typeface="Muli"/>
              <a:buChar char="●"/>
              <a:defRPr sz="2200">
                <a:solidFill>
                  <a:schemeClr val="dk1"/>
                </a:solidFill>
                <a:latin typeface="Muli"/>
                <a:ea typeface="Muli"/>
                <a:cs typeface="Muli"/>
                <a:sym typeface="Muli"/>
              </a:defRPr>
            </a:lvl1pPr>
            <a:lvl2pPr marL="914400" lvl="1" indent="-368300">
              <a:lnSpc>
                <a:spcPct val="115000"/>
              </a:lnSpc>
              <a:spcBef>
                <a:spcPts val="0"/>
              </a:spcBef>
              <a:spcAft>
                <a:spcPts val="0"/>
              </a:spcAft>
              <a:buClr>
                <a:schemeClr val="accent5"/>
              </a:buClr>
              <a:buSzPts val="2200"/>
              <a:buFont typeface="Muli"/>
              <a:buChar char="○"/>
              <a:defRPr sz="2200">
                <a:solidFill>
                  <a:schemeClr val="dk1"/>
                </a:solidFill>
                <a:latin typeface="Muli"/>
                <a:ea typeface="Muli"/>
                <a:cs typeface="Muli"/>
                <a:sym typeface="Muli"/>
              </a:defRPr>
            </a:lvl2pPr>
            <a:lvl3pPr marL="1371600" lvl="2" indent="-368300">
              <a:lnSpc>
                <a:spcPct val="115000"/>
              </a:lnSpc>
              <a:spcBef>
                <a:spcPts val="0"/>
              </a:spcBef>
              <a:spcAft>
                <a:spcPts val="0"/>
              </a:spcAft>
              <a:buClr>
                <a:schemeClr val="accent4"/>
              </a:buClr>
              <a:buSzPts val="2200"/>
              <a:buFont typeface="Muli"/>
              <a:buChar char="■"/>
              <a:defRPr sz="2200">
                <a:solidFill>
                  <a:schemeClr val="dk1"/>
                </a:solidFill>
                <a:latin typeface="Muli"/>
                <a:ea typeface="Muli"/>
                <a:cs typeface="Muli"/>
                <a:sym typeface="Muli"/>
              </a:defRPr>
            </a:lvl3pPr>
            <a:lvl4pPr marL="1828800" lvl="3" indent="-368300">
              <a:lnSpc>
                <a:spcPct val="115000"/>
              </a:lnSpc>
              <a:spcBef>
                <a:spcPts val="0"/>
              </a:spcBef>
              <a:spcAft>
                <a:spcPts val="0"/>
              </a:spcAft>
              <a:buClr>
                <a:schemeClr val="dk1"/>
              </a:buClr>
              <a:buSzPts val="2200"/>
              <a:buFont typeface="Muli"/>
              <a:buChar char="●"/>
              <a:defRPr sz="2200">
                <a:solidFill>
                  <a:schemeClr val="dk1"/>
                </a:solidFill>
                <a:latin typeface="Muli"/>
                <a:ea typeface="Muli"/>
                <a:cs typeface="Muli"/>
                <a:sym typeface="Muli"/>
              </a:defRPr>
            </a:lvl4pPr>
            <a:lvl5pPr marL="2286000" lvl="4" indent="-368300">
              <a:lnSpc>
                <a:spcPct val="115000"/>
              </a:lnSpc>
              <a:spcBef>
                <a:spcPts val="0"/>
              </a:spcBef>
              <a:spcAft>
                <a:spcPts val="0"/>
              </a:spcAft>
              <a:buClr>
                <a:schemeClr val="dk1"/>
              </a:buClr>
              <a:buSzPts val="2200"/>
              <a:buFont typeface="Muli"/>
              <a:buChar char="○"/>
              <a:defRPr sz="2200">
                <a:solidFill>
                  <a:schemeClr val="dk1"/>
                </a:solidFill>
                <a:latin typeface="Muli"/>
                <a:ea typeface="Muli"/>
                <a:cs typeface="Muli"/>
                <a:sym typeface="Muli"/>
              </a:defRPr>
            </a:lvl5pPr>
            <a:lvl6pPr marL="2743200" lvl="5" indent="-368300">
              <a:lnSpc>
                <a:spcPct val="115000"/>
              </a:lnSpc>
              <a:spcBef>
                <a:spcPts val="0"/>
              </a:spcBef>
              <a:spcAft>
                <a:spcPts val="0"/>
              </a:spcAft>
              <a:buClr>
                <a:schemeClr val="dk1"/>
              </a:buClr>
              <a:buSzPts val="2200"/>
              <a:buFont typeface="Muli"/>
              <a:buChar char="■"/>
              <a:defRPr sz="2200">
                <a:solidFill>
                  <a:schemeClr val="dk1"/>
                </a:solidFill>
                <a:latin typeface="Muli"/>
                <a:ea typeface="Muli"/>
                <a:cs typeface="Muli"/>
                <a:sym typeface="Muli"/>
              </a:defRPr>
            </a:lvl6pPr>
            <a:lvl7pPr marL="3200400" lvl="6" indent="-368300">
              <a:lnSpc>
                <a:spcPct val="115000"/>
              </a:lnSpc>
              <a:spcBef>
                <a:spcPts val="0"/>
              </a:spcBef>
              <a:spcAft>
                <a:spcPts val="0"/>
              </a:spcAft>
              <a:buClr>
                <a:schemeClr val="dk1"/>
              </a:buClr>
              <a:buSzPts val="2200"/>
              <a:buFont typeface="Muli"/>
              <a:buChar char="●"/>
              <a:defRPr sz="2200">
                <a:solidFill>
                  <a:schemeClr val="dk1"/>
                </a:solidFill>
                <a:latin typeface="Muli"/>
                <a:ea typeface="Muli"/>
                <a:cs typeface="Muli"/>
                <a:sym typeface="Muli"/>
              </a:defRPr>
            </a:lvl7pPr>
            <a:lvl8pPr marL="3657600" lvl="7" indent="-368300">
              <a:lnSpc>
                <a:spcPct val="115000"/>
              </a:lnSpc>
              <a:spcBef>
                <a:spcPts val="0"/>
              </a:spcBef>
              <a:spcAft>
                <a:spcPts val="0"/>
              </a:spcAft>
              <a:buClr>
                <a:schemeClr val="dk1"/>
              </a:buClr>
              <a:buSzPts val="2200"/>
              <a:buFont typeface="Muli"/>
              <a:buChar char="○"/>
              <a:defRPr sz="2200">
                <a:solidFill>
                  <a:schemeClr val="dk1"/>
                </a:solidFill>
                <a:latin typeface="Muli"/>
                <a:ea typeface="Muli"/>
                <a:cs typeface="Muli"/>
                <a:sym typeface="Muli"/>
              </a:defRPr>
            </a:lvl8pPr>
            <a:lvl9pPr marL="4114800" lvl="8" indent="-368300">
              <a:lnSpc>
                <a:spcPct val="115000"/>
              </a:lnSpc>
              <a:spcBef>
                <a:spcPts val="0"/>
              </a:spcBef>
              <a:spcAft>
                <a:spcPts val="0"/>
              </a:spcAft>
              <a:buClr>
                <a:schemeClr val="dk1"/>
              </a:buClr>
              <a:buSzPts val="2200"/>
              <a:buFont typeface="Muli"/>
              <a:buChar char="■"/>
              <a:defRPr sz="2200">
                <a:solidFill>
                  <a:schemeClr val="dk1"/>
                </a:solidFill>
                <a:latin typeface="Muli"/>
                <a:ea typeface="Muli"/>
                <a:cs typeface="Muli"/>
                <a:sym typeface="Muli"/>
              </a:defRPr>
            </a:lvl9pPr>
          </a:lstStyle>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dk2"/>
                </a:solidFill>
                <a:latin typeface="Poppins Light"/>
                <a:ea typeface="Poppins Light"/>
                <a:cs typeface="Poppins Light"/>
                <a:sym typeface="Poppins Light"/>
              </a:defRPr>
            </a:lvl1pPr>
            <a:lvl2pPr lvl="1" algn="r">
              <a:buNone/>
              <a:defRPr sz="1300">
                <a:solidFill>
                  <a:schemeClr val="dk2"/>
                </a:solidFill>
                <a:latin typeface="Poppins Light"/>
                <a:ea typeface="Poppins Light"/>
                <a:cs typeface="Poppins Light"/>
                <a:sym typeface="Poppins Light"/>
              </a:defRPr>
            </a:lvl2pPr>
            <a:lvl3pPr lvl="2" algn="r">
              <a:buNone/>
              <a:defRPr sz="1300">
                <a:solidFill>
                  <a:schemeClr val="dk2"/>
                </a:solidFill>
                <a:latin typeface="Poppins Light"/>
                <a:ea typeface="Poppins Light"/>
                <a:cs typeface="Poppins Light"/>
                <a:sym typeface="Poppins Light"/>
              </a:defRPr>
            </a:lvl3pPr>
            <a:lvl4pPr lvl="3" algn="r">
              <a:buNone/>
              <a:defRPr sz="1300">
                <a:solidFill>
                  <a:schemeClr val="dk2"/>
                </a:solidFill>
                <a:latin typeface="Poppins Light"/>
                <a:ea typeface="Poppins Light"/>
                <a:cs typeface="Poppins Light"/>
                <a:sym typeface="Poppins Light"/>
              </a:defRPr>
            </a:lvl4pPr>
            <a:lvl5pPr lvl="4" algn="r">
              <a:buNone/>
              <a:defRPr sz="1300">
                <a:solidFill>
                  <a:schemeClr val="dk2"/>
                </a:solidFill>
                <a:latin typeface="Poppins Light"/>
                <a:ea typeface="Poppins Light"/>
                <a:cs typeface="Poppins Light"/>
                <a:sym typeface="Poppins Light"/>
              </a:defRPr>
            </a:lvl5pPr>
            <a:lvl6pPr lvl="5" algn="r">
              <a:buNone/>
              <a:defRPr sz="1300">
                <a:solidFill>
                  <a:schemeClr val="dk2"/>
                </a:solidFill>
                <a:latin typeface="Poppins Light"/>
                <a:ea typeface="Poppins Light"/>
                <a:cs typeface="Poppins Light"/>
                <a:sym typeface="Poppins Light"/>
              </a:defRPr>
            </a:lvl6pPr>
            <a:lvl7pPr lvl="6" algn="r">
              <a:buNone/>
              <a:defRPr sz="1300">
                <a:solidFill>
                  <a:schemeClr val="dk2"/>
                </a:solidFill>
                <a:latin typeface="Poppins Light"/>
                <a:ea typeface="Poppins Light"/>
                <a:cs typeface="Poppins Light"/>
                <a:sym typeface="Poppins Light"/>
              </a:defRPr>
            </a:lvl7pPr>
            <a:lvl8pPr lvl="7" algn="r">
              <a:buNone/>
              <a:defRPr sz="1300">
                <a:solidFill>
                  <a:schemeClr val="dk2"/>
                </a:solidFill>
                <a:latin typeface="Poppins Light"/>
                <a:ea typeface="Poppins Light"/>
                <a:cs typeface="Poppins Light"/>
                <a:sym typeface="Poppins Light"/>
              </a:defRPr>
            </a:lvl8pPr>
            <a:lvl9pPr lvl="8" algn="r">
              <a:buNone/>
              <a:defRPr sz="1300">
                <a:solidFill>
                  <a:schemeClr val="dk2"/>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704850" y="677545"/>
            <a:ext cx="5391150" cy="141478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dirty="0"/>
              <a:t>Saman Guru</a:t>
            </a:r>
            <a:br>
              <a:rPr lang="en-GB" dirty="0"/>
            </a:br>
            <a:r>
              <a:rPr lang="en-GB" sz="2800" dirty="0"/>
              <a:t>Service Guru !</a:t>
            </a:r>
            <a:endParaRPr sz="2800" dirty="0"/>
          </a:p>
        </p:txBody>
      </p:sp>
      <p:sp>
        <p:nvSpPr>
          <p:cNvPr id="2" name="Google Shape;65;p14"/>
          <p:cNvSpPr txBox="1">
            <a:spLocks noGrp="1"/>
          </p:cNvSpPr>
          <p:nvPr/>
        </p:nvSpPr>
        <p:spPr>
          <a:xfrm>
            <a:off x="20955" y="3706495"/>
            <a:ext cx="3429635" cy="141478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6000"/>
              <a:buFont typeface="Poppins"/>
              <a:buNone/>
              <a:defRPr sz="6000" b="1" i="0" u="none" strike="noStrike" cap="none">
                <a:solidFill>
                  <a:schemeClr val="dk2"/>
                </a:solidFill>
                <a:latin typeface="Poppins"/>
                <a:ea typeface="Poppins"/>
                <a:cs typeface="Poppins"/>
                <a:sym typeface="Poppins"/>
              </a:defRPr>
            </a:lvl1pPr>
            <a:lvl2pPr marR="0" lvl="1" algn="l" rtl="0">
              <a:lnSpc>
                <a:spcPct val="100000"/>
              </a:lnSpc>
              <a:spcBef>
                <a:spcPts val="0"/>
              </a:spcBef>
              <a:spcAft>
                <a:spcPts val="0"/>
              </a:spcAft>
              <a:buClr>
                <a:schemeClr val="dk2"/>
              </a:buClr>
              <a:buSzPts val="6000"/>
              <a:buFont typeface="Poppins"/>
              <a:buNone/>
              <a:defRPr sz="6000" b="1" i="0" u="none" strike="noStrike" cap="none">
                <a:solidFill>
                  <a:schemeClr val="dk2"/>
                </a:solidFill>
                <a:latin typeface="Poppins"/>
                <a:ea typeface="Poppins"/>
                <a:cs typeface="Poppins"/>
                <a:sym typeface="Poppins"/>
              </a:defRPr>
            </a:lvl2pPr>
            <a:lvl3pPr marR="0" lvl="2" algn="l" rtl="0">
              <a:lnSpc>
                <a:spcPct val="100000"/>
              </a:lnSpc>
              <a:spcBef>
                <a:spcPts val="0"/>
              </a:spcBef>
              <a:spcAft>
                <a:spcPts val="0"/>
              </a:spcAft>
              <a:buClr>
                <a:schemeClr val="dk2"/>
              </a:buClr>
              <a:buSzPts val="6000"/>
              <a:buFont typeface="Poppins"/>
              <a:buNone/>
              <a:defRPr sz="6000" b="1" i="0" u="none" strike="noStrike" cap="none">
                <a:solidFill>
                  <a:schemeClr val="dk2"/>
                </a:solidFill>
                <a:latin typeface="Poppins"/>
                <a:ea typeface="Poppins"/>
                <a:cs typeface="Poppins"/>
                <a:sym typeface="Poppins"/>
              </a:defRPr>
            </a:lvl3pPr>
            <a:lvl4pPr marR="0" lvl="3" algn="l" rtl="0">
              <a:lnSpc>
                <a:spcPct val="100000"/>
              </a:lnSpc>
              <a:spcBef>
                <a:spcPts val="0"/>
              </a:spcBef>
              <a:spcAft>
                <a:spcPts val="0"/>
              </a:spcAft>
              <a:buClr>
                <a:schemeClr val="dk2"/>
              </a:buClr>
              <a:buSzPts val="6000"/>
              <a:buFont typeface="Poppins"/>
              <a:buNone/>
              <a:defRPr sz="6000" b="1" i="0" u="none" strike="noStrike" cap="none">
                <a:solidFill>
                  <a:schemeClr val="dk2"/>
                </a:solidFill>
                <a:latin typeface="Poppins"/>
                <a:ea typeface="Poppins"/>
                <a:cs typeface="Poppins"/>
                <a:sym typeface="Poppins"/>
              </a:defRPr>
            </a:lvl4pPr>
            <a:lvl5pPr marR="0" lvl="4" algn="l" rtl="0">
              <a:lnSpc>
                <a:spcPct val="100000"/>
              </a:lnSpc>
              <a:spcBef>
                <a:spcPts val="0"/>
              </a:spcBef>
              <a:spcAft>
                <a:spcPts val="0"/>
              </a:spcAft>
              <a:buClr>
                <a:schemeClr val="dk2"/>
              </a:buClr>
              <a:buSzPts val="6000"/>
              <a:buFont typeface="Poppins"/>
              <a:buNone/>
              <a:defRPr sz="6000" b="1" i="0" u="none" strike="noStrike" cap="none">
                <a:solidFill>
                  <a:schemeClr val="dk2"/>
                </a:solidFill>
                <a:latin typeface="Poppins"/>
                <a:ea typeface="Poppins"/>
                <a:cs typeface="Poppins"/>
                <a:sym typeface="Poppins"/>
              </a:defRPr>
            </a:lvl5pPr>
            <a:lvl6pPr marR="0" lvl="5" algn="l" rtl="0">
              <a:lnSpc>
                <a:spcPct val="100000"/>
              </a:lnSpc>
              <a:spcBef>
                <a:spcPts val="0"/>
              </a:spcBef>
              <a:spcAft>
                <a:spcPts val="0"/>
              </a:spcAft>
              <a:buClr>
                <a:schemeClr val="dk2"/>
              </a:buClr>
              <a:buSzPts val="6000"/>
              <a:buFont typeface="Poppins"/>
              <a:buNone/>
              <a:defRPr sz="6000" b="1" i="0" u="none" strike="noStrike" cap="none">
                <a:solidFill>
                  <a:schemeClr val="dk2"/>
                </a:solidFill>
                <a:latin typeface="Poppins"/>
                <a:ea typeface="Poppins"/>
                <a:cs typeface="Poppins"/>
                <a:sym typeface="Poppins"/>
              </a:defRPr>
            </a:lvl6pPr>
            <a:lvl7pPr marR="0" lvl="6" algn="l" rtl="0">
              <a:lnSpc>
                <a:spcPct val="100000"/>
              </a:lnSpc>
              <a:spcBef>
                <a:spcPts val="0"/>
              </a:spcBef>
              <a:spcAft>
                <a:spcPts val="0"/>
              </a:spcAft>
              <a:buClr>
                <a:schemeClr val="dk2"/>
              </a:buClr>
              <a:buSzPts val="6000"/>
              <a:buFont typeface="Poppins"/>
              <a:buNone/>
              <a:defRPr sz="6000" b="1" i="0" u="none" strike="noStrike" cap="none">
                <a:solidFill>
                  <a:schemeClr val="dk2"/>
                </a:solidFill>
                <a:latin typeface="Poppins"/>
                <a:ea typeface="Poppins"/>
                <a:cs typeface="Poppins"/>
                <a:sym typeface="Poppins"/>
              </a:defRPr>
            </a:lvl7pPr>
            <a:lvl8pPr marR="0" lvl="7" algn="l" rtl="0">
              <a:lnSpc>
                <a:spcPct val="100000"/>
              </a:lnSpc>
              <a:spcBef>
                <a:spcPts val="0"/>
              </a:spcBef>
              <a:spcAft>
                <a:spcPts val="0"/>
              </a:spcAft>
              <a:buClr>
                <a:schemeClr val="dk2"/>
              </a:buClr>
              <a:buSzPts val="6000"/>
              <a:buFont typeface="Poppins"/>
              <a:buNone/>
              <a:defRPr sz="6000" b="1" i="0" u="none" strike="noStrike" cap="none">
                <a:solidFill>
                  <a:schemeClr val="dk2"/>
                </a:solidFill>
                <a:latin typeface="Poppins"/>
                <a:ea typeface="Poppins"/>
                <a:cs typeface="Poppins"/>
                <a:sym typeface="Poppins"/>
              </a:defRPr>
            </a:lvl8pPr>
            <a:lvl9pPr marR="0" lvl="8" algn="l" rtl="0">
              <a:lnSpc>
                <a:spcPct val="100000"/>
              </a:lnSpc>
              <a:spcBef>
                <a:spcPts val="0"/>
              </a:spcBef>
              <a:spcAft>
                <a:spcPts val="0"/>
              </a:spcAft>
              <a:buClr>
                <a:schemeClr val="dk2"/>
              </a:buClr>
              <a:buSzPts val="6000"/>
              <a:buFont typeface="Poppins"/>
              <a:buNone/>
              <a:defRPr sz="6000" b="1"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r>
              <a:rPr lang="en-US" sz="2800" dirty="0"/>
              <a:t>Group 5</a:t>
            </a:r>
            <a:endParaRPr lang="en-US" sz="2800" dirty="0"/>
          </a:p>
          <a:p>
            <a:pPr marL="0" lvl="0" indent="0" algn="ctr" rtl="0">
              <a:spcBef>
                <a:spcPts val="0"/>
              </a:spcBef>
              <a:spcAft>
                <a:spcPts val="0"/>
              </a:spcAft>
              <a:buNone/>
            </a:pPr>
            <a:r>
              <a:rPr lang="en-US" sz="1800" dirty="0"/>
              <a:t>Niko Gurung</a:t>
            </a:r>
            <a:endParaRPr lang="en-US" sz="1800" dirty="0"/>
          </a:p>
          <a:p>
            <a:pPr marL="0" lvl="0" indent="0" algn="ctr" rtl="0">
              <a:spcBef>
                <a:spcPts val="0"/>
              </a:spcBef>
              <a:spcAft>
                <a:spcPts val="0"/>
              </a:spcAft>
              <a:buNone/>
            </a:pPr>
            <a:r>
              <a:rPr lang="en-US" sz="1800" dirty="0"/>
              <a:t>Neha K.C.</a:t>
            </a:r>
            <a:endParaRPr lang="en-US" sz="1800" dirty="0"/>
          </a:p>
          <a:p>
            <a:pPr marL="0" lvl="0" indent="0" algn="ctr" rtl="0">
              <a:spcBef>
                <a:spcPts val="0"/>
              </a:spcBef>
              <a:spcAft>
                <a:spcPts val="0"/>
              </a:spcAft>
              <a:buNone/>
            </a:pPr>
            <a:r>
              <a:rPr lang="en-US" sz="1800" dirty="0"/>
              <a:t>Nischal Shrestha</a:t>
            </a:r>
            <a:endParaRPr lang="en-US" sz="1800" dirty="0"/>
          </a:p>
        </p:txBody>
      </p:sp>
    </p:spTree>
    <p:custDataLst>
      <p:tags r:id="rId1"/>
    </p:custData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2" name="Picture 1"/>
          <p:cNvPicPr>
            <a:picLocks noChangeAspect="1"/>
          </p:cNvPicPr>
          <p:nvPr/>
        </p:nvPicPr>
        <p:blipFill>
          <a:blip r:embed="rId1"/>
          <a:stretch>
            <a:fillRect/>
          </a:stretch>
        </p:blipFill>
        <p:spPr>
          <a:xfrm>
            <a:off x="481965" y="1049020"/>
            <a:ext cx="4688840" cy="3629025"/>
          </a:xfrm>
          <a:prstGeom prst="rect">
            <a:avLst/>
          </a:prstGeom>
        </p:spPr>
      </p:pic>
      <p:sp>
        <p:nvSpPr>
          <p:cNvPr id="70" name="Google Shape;70;p15"/>
          <p:cNvSpPr txBox="1">
            <a:spLocks noGrp="1"/>
          </p:cNvSpPr>
          <p:nvPr/>
        </p:nvSpPr>
        <p:spPr>
          <a:xfrm>
            <a:off x="457200" y="6985"/>
            <a:ext cx="8642350" cy="85725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1pPr>
            <a:lvl2pPr marR="0" lvl="1"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2pPr>
            <a:lvl3pPr marR="0" lvl="2"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3pPr>
            <a:lvl4pPr marR="0" lvl="3"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4pPr>
            <a:lvl5pPr marR="0" lvl="4"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5pPr>
            <a:lvl6pPr marR="0" lvl="5"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6pPr>
            <a:lvl7pPr marR="0" lvl="6"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7pPr>
            <a:lvl8pPr marR="0" lvl="7"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8pPr>
            <a:lvl9pPr marR="0" lvl="8"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9pPr>
          </a:lstStyle>
          <a:p>
            <a:pPr marL="0" lvl="0" indent="0" algn="l" rtl="0">
              <a:spcBef>
                <a:spcPts val="0"/>
              </a:spcBef>
              <a:spcAft>
                <a:spcPts val="0"/>
              </a:spcAft>
              <a:buNone/>
            </a:pPr>
            <a:r>
              <a:rPr lang="en-US" dirty="0"/>
              <a:t>Market Analysis Summary</a:t>
            </a:r>
            <a:endParaRPr dirty="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grpSp>
        <p:nvGrpSpPr>
          <p:cNvPr id="229" name="Google Shape;229;p30"/>
          <p:cNvGrpSpPr/>
          <p:nvPr/>
        </p:nvGrpSpPr>
        <p:grpSpPr>
          <a:xfrm rot="2627140">
            <a:off x="27146" y="1543720"/>
            <a:ext cx="3040276" cy="1338140"/>
            <a:chOff x="1047099" y="2241353"/>
            <a:chExt cx="3040276" cy="1338140"/>
          </a:xfrm>
        </p:grpSpPr>
        <p:sp>
          <p:nvSpPr>
            <p:cNvPr id="230" name="Google Shape;230;p30"/>
            <p:cNvSpPr/>
            <p:nvPr/>
          </p:nvSpPr>
          <p:spPr>
            <a:xfrm rot="270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231"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dirty="0">
                  <a:solidFill>
                    <a:srgbClr val="52A551"/>
                  </a:solidFill>
                  <a:latin typeface="Muli"/>
                  <a:ea typeface="Muli"/>
                  <a:cs typeface="Muli"/>
                  <a:sym typeface="Muli"/>
                </a:rPr>
                <a:t>1</a:t>
              </a:r>
              <a:endParaRPr sz="1200" b="1" dirty="0">
                <a:solidFill>
                  <a:srgbClr val="52A551"/>
                </a:solidFill>
                <a:latin typeface="Muli"/>
                <a:ea typeface="Muli"/>
                <a:cs typeface="Muli"/>
                <a:sym typeface="Muli"/>
              </a:endParaRPr>
            </a:p>
          </p:txBody>
        </p:sp>
        <p:sp>
          <p:nvSpPr>
            <p:cNvPr id="232"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rgbClr val="FFFFFF"/>
                  </a:solidFill>
                  <a:latin typeface="Muli"/>
                  <a:ea typeface="Muli"/>
                  <a:cs typeface="Muli"/>
                  <a:sym typeface="Muli"/>
                </a:rPr>
                <a:t>Sales Commission</a:t>
              </a:r>
              <a:endParaRPr b="1" dirty="0">
                <a:solidFill>
                  <a:srgbClr val="FFFFFF"/>
                </a:solidFill>
                <a:latin typeface="Muli"/>
                <a:ea typeface="Muli"/>
                <a:cs typeface="Muli"/>
                <a:sym typeface="Muli"/>
              </a:endParaRPr>
            </a:p>
          </p:txBody>
        </p:sp>
      </p:grpSp>
      <p:grpSp>
        <p:nvGrpSpPr>
          <p:cNvPr id="19" name="Google Shape;229;p30"/>
          <p:cNvGrpSpPr/>
          <p:nvPr/>
        </p:nvGrpSpPr>
        <p:grpSpPr>
          <a:xfrm rot="2627140">
            <a:off x="27146" y="2231877"/>
            <a:ext cx="3040276" cy="1338140"/>
            <a:chOff x="1047099" y="2241353"/>
            <a:chExt cx="3040276" cy="1338140"/>
          </a:xfrm>
        </p:grpSpPr>
        <p:sp>
          <p:nvSpPr>
            <p:cNvPr id="20" name="Google Shape;230;p30"/>
            <p:cNvSpPr/>
            <p:nvPr/>
          </p:nvSpPr>
          <p:spPr>
            <a:xfrm rot="270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21"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dirty="0">
                  <a:solidFill>
                    <a:srgbClr val="52A551"/>
                  </a:solidFill>
                  <a:latin typeface="Muli"/>
                  <a:ea typeface="Muli"/>
                  <a:cs typeface="Muli"/>
                  <a:sym typeface="Muli"/>
                </a:rPr>
                <a:t>2</a:t>
              </a:r>
              <a:endParaRPr sz="1200" b="1" dirty="0">
                <a:solidFill>
                  <a:srgbClr val="52A551"/>
                </a:solidFill>
                <a:latin typeface="Muli"/>
                <a:ea typeface="Muli"/>
                <a:cs typeface="Muli"/>
                <a:sym typeface="Muli"/>
              </a:endParaRPr>
            </a:p>
          </p:txBody>
        </p:sp>
        <p:sp>
          <p:nvSpPr>
            <p:cNvPr id="22"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200" b="1" dirty="0">
                  <a:solidFill>
                    <a:srgbClr val="FFFFFF"/>
                  </a:solidFill>
                  <a:latin typeface="Muli"/>
                  <a:ea typeface="Muli"/>
                  <a:cs typeface="Muli"/>
                  <a:sym typeface="Muli"/>
                </a:rPr>
                <a:t>Google </a:t>
              </a:r>
              <a:r>
                <a:rPr lang="en-GB" sz="1200" b="1" dirty="0" err="1">
                  <a:solidFill>
                    <a:srgbClr val="FFFFFF"/>
                  </a:solidFill>
                  <a:latin typeface="Muli"/>
                  <a:ea typeface="Muli"/>
                  <a:cs typeface="Muli"/>
                  <a:sym typeface="Muli"/>
                </a:rPr>
                <a:t>Adsense</a:t>
              </a:r>
              <a:endParaRPr sz="800" b="1" dirty="0">
                <a:solidFill>
                  <a:srgbClr val="FFFFFF"/>
                </a:solidFill>
                <a:latin typeface="Muli"/>
                <a:ea typeface="Muli"/>
                <a:cs typeface="Muli"/>
                <a:sym typeface="Muli"/>
              </a:endParaRPr>
            </a:p>
          </p:txBody>
        </p:sp>
      </p:grpSp>
      <p:grpSp>
        <p:nvGrpSpPr>
          <p:cNvPr id="23" name="Google Shape;229;p30"/>
          <p:cNvGrpSpPr/>
          <p:nvPr/>
        </p:nvGrpSpPr>
        <p:grpSpPr>
          <a:xfrm rot="2627140">
            <a:off x="27146" y="2986022"/>
            <a:ext cx="3040276" cy="1338140"/>
            <a:chOff x="1047099" y="2241353"/>
            <a:chExt cx="3040276" cy="1338140"/>
          </a:xfrm>
        </p:grpSpPr>
        <p:sp>
          <p:nvSpPr>
            <p:cNvPr id="24" name="Google Shape;230;p30"/>
            <p:cNvSpPr/>
            <p:nvPr/>
          </p:nvSpPr>
          <p:spPr>
            <a:xfrm rot="270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25"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dirty="0">
                  <a:solidFill>
                    <a:srgbClr val="52A551"/>
                  </a:solidFill>
                  <a:latin typeface="Muli"/>
                  <a:ea typeface="Muli"/>
                  <a:cs typeface="Muli"/>
                  <a:sym typeface="Muli"/>
                </a:rPr>
                <a:t>3</a:t>
              </a:r>
              <a:endParaRPr sz="1200" b="1" dirty="0">
                <a:solidFill>
                  <a:srgbClr val="52A551"/>
                </a:solidFill>
                <a:latin typeface="Muli"/>
                <a:ea typeface="Muli"/>
                <a:cs typeface="Muli"/>
                <a:sym typeface="Muli"/>
              </a:endParaRPr>
            </a:p>
          </p:txBody>
        </p:sp>
        <p:sp>
          <p:nvSpPr>
            <p:cNvPr id="26"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lvl="0">
                <a:lnSpc>
                  <a:spcPct val="115000"/>
                </a:lnSpc>
              </a:pPr>
              <a:r>
                <a:rPr lang="en-GB" sz="1200" b="1" dirty="0">
                  <a:solidFill>
                    <a:schemeClr val="bg1"/>
                  </a:solidFill>
                  <a:latin typeface="Muli" charset="0"/>
                  <a:cs typeface="Muli" charset="0"/>
                </a:rPr>
                <a:t>Logistic (Online Delivery)</a:t>
              </a:r>
              <a:endParaRPr sz="800" b="1" dirty="0">
                <a:solidFill>
                  <a:schemeClr val="bg1"/>
                </a:solidFill>
                <a:latin typeface="Muli" charset="0"/>
                <a:ea typeface="Muli"/>
                <a:cs typeface="Muli" charset="0"/>
                <a:sym typeface="Muli"/>
              </a:endParaRPr>
            </a:p>
          </p:txBody>
        </p:sp>
      </p:grpSp>
      <p:grpSp>
        <p:nvGrpSpPr>
          <p:cNvPr id="27" name="Google Shape;229;p30"/>
          <p:cNvGrpSpPr/>
          <p:nvPr/>
        </p:nvGrpSpPr>
        <p:grpSpPr>
          <a:xfrm rot="2627140">
            <a:off x="3157191" y="2960529"/>
            <a:ext cx="3040276" cy="1338140"/>
            <a:chOff x="1047099" y="2241353"/>
            <a:chExt cx="3040276" cy="1338140"/>
          </a:xfrm>
        </p:grpSpPr>
        <p:sp>
          <p:nvSpPr>
            <p:cNvPr id="28" name="Google Shape;230;p30"/>
            <p:cNvSpPr/>
            <p:nvPr/>
          </p:nvSpPr>
          <p:spPr>
            <a:xfrm rot="270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7CBE5F"/>
                </a:solidFill>
              </a:endParaRPr>
            </a:p>
          </p:txBody>
        </p:sp>
        <p:sp>
          <p:nvSpPr>
            <p:cNvPr id="29"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dirty="0">
                  <a:solidFill>
                    <a:srgbClr val="52A551"/>
                  </a:solidFill>
                  <a:latin typeface="Muli"/>
                  <a:ea typeface="Muli"/>
                  <a:cs typeface="Muli"/>
                  <a:sym typeface="Muli"/>
                </a:rPr>
                <a:t>6</a:t>
              </a:r>
              <a:endParaRPr sz="1200" b="1" dirty="0">
                <a:solidFill>
                  <a:srgbClr val="52A551"/>
                </a:solidFill>
                <a:latin typeface="Muli"/>
                <a:ea typeface="Muli"/>
                <a:cs typeface="Muli"/>
                <a:sym typeface="Muli"/>
              </a:endParaRPr>
            </a:p>
          </p:txBody>
        </p:sp>
        <p:sp>
          <p:nvSpPr>
            <p:cNvPr id="30"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b="1" dirty="0">
                  <a:solidFill>
                    <a:srgbClr val="FFFFFF"/>
                  </a:solidFill>
                  <a:latin typeface="Muli"/>
                  <a:ea typeface="Muli"/>
                  <a:cs typeface="Muli"/>
                  <a:sym typeface="Muli"/>
                </a:rPr>
                <a:t>Subscription</a:t>
              </a:r>
              <a:endParaRPr b="1" dirty="0">
                <a:solidFill>
                  <a:srgbClr val="FFFFFF"/>
                </a:solidFill>
                <a:latin typeface="Muli"/>
                <a:ea typeface="Muli"/>
                <a:cs typeface="Muli"/>
                <a:sym typeface="Muli"/>
              </a:endParaRPr>
            </a:p>
          </p:txBody>
        </p:sp>
      </p:grpSp>
      <p:grpSp>
        <p:nvGrpSpPr>
          <p:cNvPr id="31" name="Google Shape;229;p30"/>
          <p:cNvGrpSpPr/>
          <p:nvPr/>
        </p:nvGrpSpPr>
        <p:grpSpPr>
          <a:xfrm rot="2627140">
            <a:off x="3156845" y="1496587"/>
            <a:ext cx="3040276" cy="1338140"/>
            <a:chOff x="1047099" y="2241353"/>
            <a:chExt cx="3040276" cy="1338140"/>
          </a:xfrm>
        </p:grpSpPr>
        <p:sp>
          <p:nvSpPr>
            <p:cNvPr id="32" name="Google Shape;230;p30"/>
            <p:cNvSpPr/>
            <p:nvPr/>
          </p:nvSpPr>
          <p:spPr>
            <a:xfrm rot="270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33"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dirty="0">
                  <a:solidFill>
                    <a:srgbClr val="52A551"/>
                  </a:solidFill>
                  <a:latin typeface="Muli"/>
                  <a:ea typeface="Muli"/>
                  <a:cs typeface="Muli"/>
                  <a:sym typeface="Muli"/>
                </a:rPr>
                <a:t>4</a:t>
              </a:r>
              <a:endParaRPr sz="1200" b="1" dirty="0">
                <a:solidFill>
                  <a:srgbClr val="52A551"/>
                </a:solidFill>
                <a:latin typeface="Muli"/>
                <a:ea typeface="Muli"/>
                <a:cs typeface="Muli"/>
                <a:sym typeface="Muli"/>
              </a:endParaRPr>
            </a:p>
          </p:txBody>
        </p:sp>
        <p:sp>
          <p:nvSpPr>
            <p:cNvPr id="34"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200" b="1" dirty="0">
                  <a:solidFill>
                    <a:srgbClr val="FFFFFF"/>
                  </a:solidFill>
                  <a:latin typeface="Muli"/>
                  <a:ea typeface="Muli"/>
                  <a:cs typeface="Muli"/>
                  <a:sym typeface="Muli"/>
                </a:rPr>
                <a:t>Advertisement</a:t>
              </a:r>
              <a:endParaRPr sz="1200" b="1" dirty="0">
                <a:solidFill>
                  <a:srgbClr val="FFFFFF"/>
                </a:solidFill>
                <a:latin typeface="Muli"/>
                <a:ea typeface="Muli"/>
                <a:cs typeface="Muli"/>
                <a:sym typeface="Muli"/>
              </a:endParaRPr>
            </a:p>
          </p:txBody>
        </p:sp>
      </p:grpSp>
      <p:grpSp>
        <p:nvGrpSpPr>
          <p:cNvPr id="35" name="Google Shape;229;p30"/>
          <p:cNvGrpSpPr/>
          <p:nvPr/>
        </p:nvGrpSpPr>
        <p:grpSpPr>
          <a:xfrm rot="2627140">
            <a:off x="3166272" y="2222451"/>
            <a:ext cx="3040276" cy="1338140"/>
            <a:chOff x="1047099" y="2241353"/>
            <a:chExt cx="3040276" cy="1338140"/>
          </a:xfrm>
        </p:grpSpPr>
        <p:sp>
          <p:nvSpPr>
            <p:cNvPr id="36" name="Google Shape;230;p30"/>
            <p:cNvSpPr/>
            <p:nvPr/>
          </p:nvSpPr>
          <p:spPr>
            <a:xfrm rot="270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37"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dirty="0">
                  <a:solidFill>
                    <a:srgbClr val="52A551"/>
                  </a:solidFill>
                  <a:latin typeface="Muli"/>
                  <a:ea typeface="Muli"/>
                  <a:cs typeface="Muli"/>
                  <a:sym typeface="Muli"/>
                </a:rPr>
                <a:t>5</a:t>
              </a:r>
              <a:endParaRPr sz="1200" b="1" dirty="0">
                <a:solidFill>
                  <a:srgbClr val="52A551"/>
                </a:solidFill>
                <a:latin typeface="Muli"/>
                <a:ea typeface="Muli"/>
                <a:cs typeface="Muli"/>
                <a:sym typeface="Muli"/>
              </a:endParaRPr>
            </a:p>
          </p:txBody>
        </p:sp>
        <p:sp>
          <p:nvSpPr>
            <p:cNvPr id="38"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200" b="1" dirty="0">
                  <a:solidFill>
                    <a:srgbClr val="FFFFFF"/>
                  </a:solidFill>
                  <a:latin typeface="Muli"/>
                  <a:ea typeface="Muli"/>
                  <a:cs typeface="Muli"/>
                  <a:sym typeface="Muli"/>
                </a:rPr>
                <a:t>Quick Sales (Top Rated, Most Viewed ) Paid Section</a:t>
              </a:r>
              <a:endParaRPr sz="800" b="1" dirty="0">
                <a:solidFill>
                  <a:srgbClr val="FFFFFF"/>
                </a:solidFill>
                <a:latin typeface="Muli"/>
                <a:ea typeface="Muli"/>
                <a:cs typeface="Muli"/>
                <a:sym typeface="Muli"/>
              </a:endParaRPr>
            </a:p>
          </p:txBody>
        </p:sp>
      </p:grpSp>
      <p:sp>
        <p:nvSpPr>
          <p:cNvPr id="70" name="Google Shape;70;p15"/>
          <p:cNvSpPr txBox="1">
            <a:spLocks noGrp="1"/>
          </p:cNvSpPr>
          <p:nvPr/>
        </p:nvSpPr>
        <p:spPr>
          <a:xfrm>
            <a:off x="457200" y="7220"/>
            <a:ext cx="6300300" cy="85740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1pPr>
            <a:lvl2pPr marR="0" lvl="1"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2pPr>
            <a:lvl3pPr marR="0" lvl="2"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3pPr>
            <a:lvl4pPr marR="0" lvl="3"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4pPr>
            <a:lvl5pPr marR="0" lvl="4"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5pPr>
            <a:lvl6pPr marR="0" lvl="5"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6pPr>
            <a:lvl7pPr marR="0" lvl="6"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7pPr>
            <a:lvl8pPr marR="0" lvl="7"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8pPr>
            <a:lvl9pPr marR="0" lvl="8"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9pPr>
          </a:lstStyle>
          <a:p>
            <a:pPr marL="0" lvl="0" indent="0" algn="l" rtl="0">
              <a:spcBef>
                <a:spcPts val="0"/>
              </a:spcBef>
              <a:spcAft>
                <a:spcPts val="0"/>
              </a:spcAft>
              <a:buNone/>
            </a:pPr>
            <a:r>
              <a:rPr lang="en-US" dirty="0"/>
              <a:t>Revenue Model</a:t>
            </a:r>
            <a:endParaRPr dirty="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grpSp>
        <p:nvGrpSpPr>
          <p:cNvPr id="229" name="Google Shape;229;p30"/>
          <p:cNvGrpSpPr/>
          <p:nvPr/>
        </p:nvGrpSpPr>
        <p:grpSpPr>
          <a:xfrm rot="2627140">
            <a:off x="27146" y="1543720"/>
            <a:ext cx="3040276" cy="1338140"/>
            <a:chOff x="1047099" y="2241353"/>
            <a:chExt cx="3040276" cy="1338140"/>
          </a:xfrm>
        </p:grpSpPr>
        <p:sp>
          <p:nvSpPr>
            <p:cNvPr id="230" name="Google Shape;230;p30"/>
            <p:cNvSpPr/>
            <p:nvPr/>
          </p:nvSpPr>
          <p:spPr>
            <a:xfrm rot="270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231"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dirty="0">
                  <a:solidFill>
                    <a:srgbClr val="52A551"/>
                  </a:solidFill>
                  <a:latin typeface="Muli"/>
                  <a:ea typeface="Muli"/>
                  <a:cs typeface="Muli"/>
                  <a:sym typeface="Muli"/>
                </a:rPr>
                <a:t>1</a:t>
              </a:r>
              <a:endParaRPr sz="1200" b="1" dirty="0">
                <a:solidFill>
                  <a:srgbClr val="52A551"/>
                </a:solidFill>
                <a:latin typeface="Muli"/>
                <a:ea typeface="Muli"/>
                <a:cs typeface="Muli"/>
                <a:sym typeface="Muli"/>
              </a:endParaRPr>
            </a:p>
          </p:txBody>
        </p:sp>
        <p:sp>
          <p:nvSpPr>
            <p:cNvPr id="232"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200" b="1" dirty="0">
                  <a:solidFill>
                    <a:srgbClr val="FFFFFF"/>
                  </a:solidFill>
                  <a:latin typeface="Muli"/>
                  <a:ea typeface="Muli"/>
                  <a:cs typeface="Muli"/>
                  <a:sym typeface="Muli"/>
                </a:rPr>
                <a:t>Content Marketing</a:t>
              </a:r>
              <a:endParaRPr sz="800" b="1" dirty="0">
                <a:solidFill>
                  <a:srgbClr val="FFFFFF"/>
                </a:solidFill>
                <a:latin typeface="Muli"/>
                <a:ea typeface="Muli"/>
                <a:cs typeface="Muli"/>
                <a:sym typeface="Muli"/>
              </a:endParaRPr>
            </a:p>
          </p:txBody>
        </p:sp>
      </p:grpSp>
      <p:grpSp>
        <p:nvGrpSpPr>
          <p:cNvPr id="19" name="Google Shape;229;p30"/>
          <p:cNvGrpSpPr/>
          <p:nvPr/>
        </p:nvGrpSpPr>
        <p:grpSpPr>
          <a:xfrm rot="2627140">
            <a:off x="27146" y="2231877"/>
            <a:ext cx="3040276" cy="1338140"/>
            <a:chOff x="1047099" y="2241353"/>
            <a:chExt cx="3040276" cy="1338140"/>
          </a:xfrm>
        </p:grpSpPr>
        <p:sp>
          <p:nvSpPr>
            <p:cNvPr id="20" name="Google Shape;230;p30"/>
            <p:cNvSpPr/>
            <p:nvPr/>
          </p:nvSpPr>
          <p:spPr>
            <a:xfrm rot="270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21"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dirty="0">
                  <a:solidFill>
                    <a:srgbClr val="52A551"/>
                  </a:solidFill>
                  <a:latin typeface="Muli"/>
                  <a:ea typeface="Muli"/>
                  <a:cs typeface="Muli"/>
                  <a:sym typeface="Muli"/>
                </a:rPr>
                <a:t>2</a:t>
              </a:r>
              <a:endParaRPr sz="1200" b="1" dirty="0">
                <a:solidFill>
                  <a:srgbClr val="52A551"/>
                </a:solidFill>
                <a:latin typeface="Muli"/>
                <a:ea typeface="Muli"/>
                <a:cs typeface="Muli"/>
                <a:sym typeface="Muli"/>
              </a:endParaRPr>
            </a:p>
          </p:txBody>
        </p:sp>
        <p:sp>
          <p:nvSpPr>
            <p:cNvPr id="22"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200" b="1" dirty="0">
                  <a:solidFill>
                    <a:srgbClr val="FFFFFF"/>
                  </a:solidFill>
                  <a:latin typeface="Muli"/>
                  <a:ea typeface="Muli"/>
                  <a:cs typeface="Muli"/>
                  <a:sym typeface="Muli"/>
                </a:rPr>
                <a:t>Referral Marketing</a:t>
              </a:r>
              <a:endParaRPr sz="800" b="1" dirty="0">
                <a:solidFill>
                  <a:srgbClr val="FFFFFF"/>
                </a:solidFill>
                <a:latin typeface="Muli"/>
                <a:ea typeface="Muli"/>
                <a:cs typeface="Muli"/>
                <a:sym typeface="Muli"/>
              </a:endParaRPr>
            </a:p>
          </p:txBody>
        </p:sp>
      </p:grpSp>
      <p:grpSp>
        <p:nvGrpSpPr>
          <p:cNvPr id="23" name="Google Shape;229;p30"/>
          <p:cNvGrpSpPr/>
          <p:nvPr/>
        </p:nvGrpSpPr>
        <p:grpSpPr>
          <a:xfrm rot="2627140">
            <a:off x="27146" y="2986022"/>
            <a:ext cx="3040276" cy="1338140"/>
            <a:chOff x="1047099" y="2241353"/>
            <a:chExt cx="3040276" cy="1338140"/>
          </a:xfrm>
        </p:grpSpPr>
        <p:sp>
          <p:nvSpPr>
            <p:cNvPr id="24" name="Google Shape;230;p30"/>
            <p:cNvSpPr/>
            <p:nvPr/>
          </p:nvSpPr>
          <p:spPr>
            <a:xfrm rot="270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25"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dirty="0">
                  <a:solidFill>
                    <a:srgbClr val="52A551"/>
                  </a:solidFill>
                  <a:latin typeface="Muli"/>
                  <a:ea typeface="Muli"/>
                  <a:cs typeface="Muli"/>
                  <a:sym typeface="Muli"/>
                </a:rPr>
                <a:t>3</a:t>
              </a:r>
              <a:endParaRPr sz="1200" b="1" dirty="0">
                <a:solidFill>
                  <a:srgbClr val="52A551"/>
                </a:solidFill>
                <a:latin typeface="Muli"/>
                <a:ea typeface="Muli"/>
                <a:cs typeface="Muli"/>
                <a:sym typeface="Muli"/>
              </a:endParaRPr>
            </a:p>
          </p:txBody>
        </p:sp>
        <p:sp>
          <p:nvSpPr>
            <p:cNvPr id="26"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lvl="0">
                <a:lnSpc>
                  <a:spcPct val="115000"/>
                </a:lnSpc>
              </a:pPr>
              <a:r>
                <a:rPr lang="en-GB" sz="1200" b="1" dirty="0">
                  <a:solidFill>
                    <a:schemeClr val="bg1"/>
                  </a:solidFill>
                  <a:latin typeface="Muli" charset="0"/>
                  <a:cs typeface="Muli" charset="0"/>
                </a:rPr>
                <a:t>Social Media Marketing / Digital Marketing</a:t>
              </a:r>
              <a:endParaRPr sz="800" b="1" dirty="0">
                <a:solidFill>
                  <a:schemeClr val="bg1"/>
                </a:solidFill>
                <a:latin typeface="Muli" charset="0"/>
                <a:ea typeface="Muli"/>
                <a:cs typeface="Muli" charset="0"/>
                <a:sym typeface="Muli"/>
              </a:endParaRPr>
            </a:p>
          </p:txBody>
        </p:sp>
      </p:grpSp>
      <p:grpSp>
        <p:nvGrpSpPr>
          <p:cNvPr id="27" name="Google Shape;229;p30"/>
          <p:cNvGrpSpPr/>
          <p:nvPr/>
        </p:nvGrpSpPr>
        <p:grpSpPr>
          <a:xfrm rot="2627140">
            <a:off x="3157191" y="2960529"/>
            <a:ext cx="3040276" cy="1338140"/>
            <a:chOff x="1047099" y="2241353"/>
            <a:chExt cx="3040276" cy="1338140"/>
          </a:xfrm>
        </p:grpSpPr>
        <p:sp>
          <p:nvSpPr>
            <p:cNvPr id="28" name="Google Shape;230;p30"/>
            <p:cNvSpPr/>
            <p:nvPr/>
          </p:nvSpPr>
          <p:spPr>
            <a:xfrm rot="270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29"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dirty="0">
                  <a:solidFill>
                    <a:srgbClr val="52A551"/>
                  </a:solidFill>
                  <a:latin typeface="Muli"/>
                  <a:ea typeface="Muli"/>
                  <a:cs typeface="Muli"/>
                  <a:sym typeface="Muli"/>
                </a:rPr>
                <a:t>6</a:t>
              </a:r>
              <a:endParaRPr sz="1200" b="1" dirty="0">
                <a:solidFill>
                  <a:srgbClr val="52A551"/>
                </a:solidFill>
                <a:latin typeface="Muli"/>
                <a:ea typeface="Muli"/>
                <a:cs typeface="Muli"/>
                <a:sym typeface="Muli"/>
              </a:endParaRPr>
            </a:p>
          </p:txBody>
        </p:sp>
        <p:sp>
          <p:nvSpPr>
            <p:cNvPr id="30"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200" b="1" dirty="0">
                  <a:solidFill>
                    <a:srgbClr val="FFFFFF"/>
                  </a:solidFill>
                  <a:latin typeface="Muli"/>
                  <a:ea typeface="Muli"/>
                  <a:cs typeface="Muli"/>
                  <a:sym typeface="Muli"/>
                </a:rPr>
                <a:t>Search Engine Optimization</a:t>
              </a:r>
              <a:endParaRPr sz="800" b="1" dirty="0">
                <a:solidFill>
                  <a:srgbClr val="FFFFFF"/>
                </a:solidFill>
                <a:latin typeface="Muli"/>
                <a:ea typeface="Muli"/>
                <a:cs typeface="Muli"/>
                <a:sym typeface="Muli"/>
              </a:endParaRPr>
            </a:p>
          </p:txBody>
        </p:sp>
      </p:grpSp>
      <p:grpSp>
        <p:nvGrpSpPr>
          <p:cNvPr id="31" name="Google Shape;229;p30"/>
          <p:cNvGrpSpPr/>
          <p:nvPr/>
        </p:nvGrpSpPr>
        <p:grpSpPr>
          <a:xfrm rot="2627140">
            <a:off x="3156845" y="1496587"/>
            <a:ext cx="3040276" cy="1338140"/>
            <a:chOff x="1047099" y="2241353"/>
            <a:chExt cx="3040276" cy="1338140"/>
          </a:xfrm>
        </p:grpSpPr>
        <p:sp>
          <p:nvSpPr>
            <p:cNvPr id="32" name="Google Shape;230;p30"/>
            <p:cNvSpPr/>
            <p:nvPr/>
          </p:nvSpPr>
          <p:spPr>
            <a:xfrm rot="270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33"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dirty="0">
                  <a:solidFill>
                    <a:srgbClr val="52A551"/>
                  </a:solidFill>
                  <a:latin typeface="Muli"/>
                  <a:ea typeface="Muli"/>
                  <a:cs typeface="Muli"/>
                  <a:sym typeface="Muli"/>
                </a:rPr>
                <a:t>4</a:t>
              </a:r>
              <a:endParaRPr sz="1200" b="1" dirty="0">
                <a:solidFill>
                  <a:srgbClr val="52A551"/>
                </a:solidFill>
                <a:latin typeface="Muli"/>
                <a:ea typeface="Muli"/>
                <a:cs typeface="Muli"/>
                <a:sym typeface="Muli"/>
              </a:endParaRPr>
            </a:p>
          </p:txBody>
        </p:sp>
        <p:sp>
          <p:nvSpPr>
            <p:cNvPr id="34"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200" b="1" dirty="0">
                  <a:solidFill>
                    <a:srgbClr val="FFFFFF"/>
                  </a:solidFill>
                  <a:latin typeface="Muli"/>
                  <a:ea typeface="Muli"/>
                  <a:cs typeface="Muli"/>
                  <a:sym typeface="Muli"/>
                </a:rPr>
                <a:t>Offer Gift Guide</a:t>
              </a:r>
              <a:endParaRPr sz="1200" b="1" dirty="0">
                <a:solidFill>
                  <a:srgbClr val="FFFFFF"/>
                </a:solidFill>
                <a:latin typeface="Muli"/>
                <a:ea typeface="Muli"/>
                <a:cs typeface="Muli"/>
                <a:sym typeface="Muli"/>
              </a:endParaRPr>
            </a:p>
          </p:txBody>
        </p:sp>
      </p:grpSp>
      <p:grpSp>
        <p:nvGrpSpPr>
          <p:cNvPr id="35" name="Google Shape;229;p30"/>
          <p:cNvGrpSpPr/>
          <p:nvPr/>
        </p:nvGrpSpPr>
        <p:grpSpPr>
          <a:xfrm rot="2627140">
            <a:off x="3166272" y="2222451"/>
            <a:ext cx="3040276" cy="1338140"/>
            <a:chOff x="1047099" y="2241353"/>
            <a:chExt cx="3040276" cy="1338140"/>
          </a:xfrm>
        </p:grpSpPr>
        <p:sp>
          <p:nvSpPr>
            <p:cNvPr id="36" name="Google Shape;230;p30"/>
            <p:cNvSpPr/>
            <p:nvPr/>
          </p:nvSpPr>
          <p:spPr>
            <a:xfrm rot="270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37"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dirty="0">
                  <a:solidFill>
                    <a:srgbClr val="52A551"/>
                  </a:solidFill>
                  <a:latin typeface="Muli"/>
                  <a:ea typeface="Muli"/>
                  <a:cs typeface="Muli"/>
                  <a:sym typeface="Muli"/>
                </a:rPr>
                <a:t>5</a:t>
              </a:r>
              <a:endParaRPr sz="1200" b="1" dirty="0">
                <a:solidFill>
                  <a:srgbClr val="52A551"/>
                </a:solidFill>
                <a:latin typeface="Muli"/>
                <a:ea typeface="Muli"/>
                <a:cs typeface="Muli"/>
                <a:sym typeface="Muli"/>
              </a:endParaRPr>
            </a:p>
          </p:txBody>
        </p:sp>
        <p:sp>
          <p:nvSpPr>
            <p:cNvPr id="38"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200" b="1" dirty="0">
                  <a:solidFill>
                    <a:srgbClr val="FFFFFF"/>
                  </a:solidFill>
                  <a:latin typeface="Muli"/>
                  <a:ea typeface="Muli"/>
                  <a:cs typeface="Muli"/>
                  <a:sym typeface="Muli"/>
                </a:rPr>
                <a:t>Email Marketing</a:t>
              </a:r>
              <a:endParaRPr sz="800" b="1" dirty="0">
                <a:solidFill>
                  <a:srgbClr val="FFFFFF"/>
                </a:solidFill>
                <a:latin typeface="Muli"/>
                <a:ea typeface="Muli"/>
                <a:cs typeface="Muli"/>
                <a:sym typeface="Muli"/>
              </a:endParaRPr>
            </a:p>
          </p:txBody>
        </p:sp>
      </p:grpSp>
      <p:sp>
        <p:nvSpPr>
          <p:cNvPr id="70" name="Google Shape;70;p15"/>
          <p:cNvSpPr txBox="1">
            <a:spLocks noGrp="1"/>
          </p:cNvSpPr>
          <p:nvPr/>
        </p:nvSpPr>
        <p:spPr>
          <a:xfrm>
            <a:off x="457200" y="7220"/>
            <a:ext cx="6300300" cy="85740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1pPr>
            <a:lvl2pPr marR="0" lvl="1"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2pPr>
            <a:lvl3pPr marR="0" lvl="2"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3pPr>
            <a:lvl4pPr marR="0" lvl="3"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4pPr>
            <a:lvl5pPr marR="0" lvl="4"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5pPr>
            <a:lvl6pPr marR="0" lvl="5"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6pPr>
            <a:lvl7pPr marR="0" lvl="6"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7pPr>
            <a:lvl8pPr marR="0" lvl="7"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8pPr>
            <a:lvl9pPr marR="0" lvl="8"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9pPr>
          </a:lstStyle>
          <a:p>
            <a:pPr marL="0" lvl="0" indent="0" algn="l" rtl="0">
              <a:spcBef>
                <a:spcPts val="0"/>
              </a:spcBef>
              <a:spcAft>
                <a:spcPts val="0"/>
              </a:spcAft>
              <a:buNone/>
            </a:pPr>
            <a:r>
              <a:rPr lang="en-US" dirty="0"/>
              <a:t>Marketing Strategy</a:t>
            </a:r>
            <a:endParaRPr dirty="0"/>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grpSp>
        <p:nvGrpSpPr>
          <p:cNvPr id="229" name="Google Shape;229;p30"/>
          <p:cNvGrpSpPr/>
          <p:nvPr/>
        </p:nvGrpSpPr>
        <p:grpSpPr>
          <a:xfrm rot="2627140">
            <a:off x="-191294" y="1539275"/>
            <a:ext cx="3040276" cy="1338140"/>
            <a:chOff x="1047099" y="2241353"/>
            <a:chExt cx="3040276" cy="1338140"/>
          </a:xfrm>
        </p:grpSpPr>
        <p:sp>
          <p:nvSpPr>
            <p:cNvPr id="230" name="Google Shape;230;p30"/>
            <p:cNvSpPr/>
            <p:nvPr/>
          </p:nvSpPr>
          <p:spPr>
            <a:xfrm rot="270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231"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dirty="0">
                  <a:solidFill>
                    <a:srgbClr val="52A551"/>
                  </a:solidFill>
                  <a:latin typeface="Muli"/>
                  <a:ea typeface="Muli"/>
                  <a:cs typeface="Muli"/>
                  <a:sym typeface="Muli"/>
                </a:rPr>
                <a:t>1</a:t>
              </a:r>
              <a:endParaRPr sz="1200" b="1" dirty="0">
                <a:solidFill>
                  <a:srgbClr val="52A551"/>
                </a:solidFill>
                <a:latin typeface="Muli"/>
                <a:ea typeface="Muli"/>
                <a:cs typeface="Muli"/>
                <a:sym typeface="Muli"/>
              </a:endParaRPr>
            </a:p>
          </p:txBody>
        </p:sp>
        <p:sp>
          <p:nvSpPr>
            <p:cNvPr id="232"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rgbClr val="FFFFFF"/>
                  </a:solidFill>
                  <a:latin typeface="Muli"/>
                  <a:ea typeface="Muli"/>
                  <a:cs typeface="Muli"/>
                  <a:sym typeface="Muli"/>
                </a:rPr>
                <a:t>Strength</a:t>
              </a:r>
              <a:endParaRPr lang="en-US" b="1" dirty="0">
                <a:solidFill>
                  <a:srgbClr val="FFFFFF"/>
                </a:solidFill>
                <a:latin typeface="Muli"/>
                <a:ea typeface="Muli"/>
                <a:cs typeface="Muli"/>
                <a:sym typeface="Muli"/>
              </a:endParaRPr>
            </a:p>
          </p:txBody>
        </p:sp>
      </p:grpSp>
      <p:grpSp>
        <p:nvGrpSpPr>
          <p:cNvPr id="19" name="Google Shape;229;p30"/>
          <p:cNvGrpSpPr/>
          <p:nvPr/>
        </p:nvGrpSpPr>
        <p:grpSpPr>
          <a:xfrm rot="2627140">
            <a:off x="-191294" y="2572237"/>
            <a:ext cx="3040276" cy="1338140"/>
            <a:chOff x="1047099" y="2241353"/>
            <a:chExt cx="3040276" cy="1338140"/>
          </a:xfrm>
        </p:grpSpPr>
        <p:sp>
          <p:nvSpPr>
            <p:cNvPr id="20" name="Google Shape;230;p30"/>
            <p:cNvSpPr/>
            <p:nvPr/>
          </p:nvSpPr>
          <p:spPr>
            <a:xfrm rot="270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21"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52A551"/>
                  </a:solidFill>
                  <a:latin typeface="Muli"/>
                  <a:ea typeface="Muli"/>
                  <a:cs typeface="Muli"/>
                  <a:sym typeface="Muli"/>
                </a:rPr>
                <a:t>3</a:t>
              </a:r>
              <a:endParaRPr lang="en-US" sz="1200" b="1" dirty="0">
                <a:solidFill>
                  <a:srgbClr val="52A551"/>
                </a:solidFill>
                <a:latin typeface="Muli"/>
                <a:ea typeface="Muli"/>
                <a:cs typeface="Muli"/>
                <a:sym typeface="Muli"/>
              </a:endParaRPr>
            </a:p>
          </p:txBody>
        </p:sp>
        <p:sp>
          <p:nvSpPr>
            <p:cNvPr id="22"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rgbClr val="FFFFFF"/>
                  </a:solidFill>
                  <a:latin typeface="Muli"/>
                  <a:ea typeface="Muli"/>
                  <a:cs typeface="Muli"/>
                  <a:sym typeface="Muli"/>
                </a:rPr>
                <a:t>Opportunity</a:t>
              </a:r>
              <a:endParaRPr lang="en-US" b="1" dirty="0">
                <a:solidFill>
                  <a:srgbClr val="FFFFFF"/>
                </a:solidFill>
                <a:latin typeface="Muli"/>
                <a:ea typeface="Muli"/>
                <a:cs typeface="Muli"/>
                <a:sym typeface="Muli"/>
              </a:endParaRPr>
            </a:p>
          </p:txBody>
        </p:sp>
      </p:grpSp>
      <p:grpSp>
        <p:nvGrpSpPr>
          <p:cNvPr id="31" name="Google Shape;229;p30"/>
          <p:cNvGrpSpPr/>
          <p:nvPr/>
        </p:nvGrpSpPr>
        <p:grpSpPr>
          <a:xfrm rot="2627140">
            <a:off x="3141605" y="1449597"/>
            <a:ext cx="3040276" cy="1338140"/>
            <a:chOff x="1047099" y="2241353"/>
            <a:chExt cx="3040276" cy="1338140"/>
          </a:xfrm>
        </p:grpSpPr>
        <p:sp>
          <p:nvSpPr>
            <p:cNvPr id="32" name="Google Shape;230;p30"/>
            <p:cNvSpPr/>
            <p:nvPr/>
          </p:nvSpPr>
          <p:spPr>
            <a:xfrm rot="270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33"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1200" b="1" dirty="0">
                  <a:solidFill>
                    <a:srgbClr val="52A551"/>
                  </a:solidFill>
                  <a:latin typeface="Muli"/>
                  <a:ea typeface="Muli"/>
                  <a:cs typeface="Muli"/>
                  <a:sym typeface="Muli"/>
                </a:rPr>
                <a:t>2</a:t>
              </a:r>
              <a:endParaRPr lang="en-US" altLang="en-GB" sz="1200" b="1" dirty="0">
                <a:solidFill>
                  <a:srgbClr val="52A551"/>
                </a:solidFill>
                <a:latin typeface="Muli"/>
                <a:ea typeface="Muli"/>
                <a:cs typeface="Muli"/>
                <a:sym typeface="Muli"/>
              </a:endParaRPr>
            </a:p>
          </p:txBody>
        </p:sp>
        <p:sp>
          <p:nvSpPr>
            <p:cNvPr id="34"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rgbClr val="FFFFFF"/>
                  </a:solidFill>
                  <a:latin typeface="Muli"/>
                  <a:ea typeface="Muli"/>
                  <a:cs typeface="Muli"/>
                  <a:sym typeface="Muli"/>
                </a:rPr>
                <a:t>Weakness</a:t>
              </a:r>
              <a:endParaRPr lang="en-US" b="1" dirty="0">
                <a:solidFill>
                  <a:srgbClr val="FFFFFF"/>
                </a:solidFill>
                <a:latin typeface="Muli"/>
                <a:ea typeface="Muli"/>
                <a:cs typeface="Muli"/>
                <a:sym typeface="Muli"/>
              </a:endParaRPr>
            </a:p>
          </p:txBody>
        </p:sp>
      </p:grpSp>
      <p:grpSp>
        <p:nvGrpSpPr>
          <p:cNvPr id="35" name="Google Shape;229;p30"/>
          <p:cNvGrpSpPr/>
          <p:nvPr/>
        </p:nvGrpSpPr>
        <p:grpSpPr>
          <a:xfrm rot="2627140">
            <a:off x="3141507" y="2478991"/>
            <a:ext cx="3040276" cy="1338140"/>
            <a:chOff x="1047099" y="2241353"/>
            <a:chExt cx="3040276" cy="1338140"/>
          </a:xfrm>
        </p:grpSpPr>
        <p:sp>
          <p:nvSpPr>
            <p:cNvPr id="36" name="Google Shape;230;p30"/>
            <p:cNvSpPr/>
            <p:nvPr/>
          </p:nvSpPr>
          <p:spPr>
            <a:xfrm rot="270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37"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52A551"/>
                  </a:solidFill>
                  <a:latin typeface="Muli"/>
                  <a:ea typeface="Muli"/>
                  <a:cs typeface="Muli"/>
                  <a:sym typeface="Muli"/>
                </a:rPr>
                <a:t>4</a:t>
              </a:r>
              <a:endParaRPr lang="en-US" sz="1200" b="1" dirty="0">
                <a:solidFill>
                  <a:srgbClr val="52A551"/>
                </a:solidFill>
                <a:latin typeface="Muli"/>
                <a:ea typeface="Muli"/>
                <a:cs typeface="Muli"/>
                <a:sym typeface="Muli"/>
              </a:endParaRPr>
            </a:p>
          </p:txBody>
        </p:sp>
        <p:sp>
          <p:nvSpPr>
            <p:cNvPr id="38"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rgbClr val="FFFFFF"/>
                  </a:solidFill>
                  <a:latin typeface="Muli"/>
                  <a:ea typeface="Muli"/>
                  <a:cs typeface="Muli"/>
                  <a:sym typeface="Muli"/>
                </a:rPr>
                <a:t>Threats</a:t>
              </a:r>
              <a:endParaRPr lang="en-US" b="1" dirty="0">
                <a:solidFill>
                  <a:srgbClr val="FFFFFF"/>
                </a:solidFill>
                <a:latin typeface="Muli"/>
                <a:ea typeface="Muli"/>
                <a:cs typeface="Muli"/>
                <a:sym typeface="Muli"/>
              </a:endParaRPr>
            </a:p>
          </p:txBody>
        </p:sp>
      </p:grpSp>
      <p:sp>
        <p:nvSpPr>
          <p:cNvPr id="70" name="Google Shape;70;p15"/>
          <p:cNvSpPr txBox="1">
            <a:spLocks noGrp="1"/>
          </p:cNvSpPr>
          <p:nvPr/>
        </p:nvSpPr>
        <p:spPr>
          <a:xfrm>
            <a:off x="457200" y="7220"/>
            <a:ext cx="6300300" cy="85740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1pPr>
            <a:lvl2pPr marR="0" lvl="1"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2pPr>
            <a:lvl3pPr marR="0" lvl="2"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3pPr>
            <a:lvl4pPr marR="0" lvl="3"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4pPr>
            <a:lvl5pPr marR="0" lvl="4"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5pPr>
            <a:lvl6pPr marR="0" lvl="5"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6pPr>
            <a:lvl7pPr marR="0" lvl="6"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7pPr>
            <a:lvl8pPr marR="0" lvl="7"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8pPr>
            <a:lvl9pPr marR="0" lvl="8"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9pPr>
          </a:lstStyle>
          <a:p>
            <a:pPr marL="0" lvl="0" indent="0" algn="l" rtl="0">
              <a:spcBef>
                <a:spcPts val="0"/>
              </a:spcBef>
              <a:spcAft>
                <a:spcPts val="0"/>
              </a:spcAft>
              <a:buNone/>
            </a:pPr>
            <a:r>
              <a:rPr lang="en-US" dirty="0"/>
              <a:t>SWOT Analysis</a:t>
            </a:r>
            <a:endParaRPr dirty="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grpSp>
        <p:nvGrpSpPr>
          <p:cNvPr id="229" name="Google Shape;229;p30"/>
          <p:cNvGrpSpPr/>
          <p:nvPr/>
        </p:nvGrpSpPr>
        <p:grpSpPr>
          <a:xfrm rot="2627140">
            <a:off x="-191294" y="1539275"/>
            <a:ext cx="3040276" cy="1338140"/>
            <a:chOff x="1047099" y="2241353"/>
            <a:chExt cx="3040276" cy="1338140"/>
          </a:xfrm>
        </p:grpSpPr>
        <p:sp>
          <p:nvSpPr>
            <p:cNvPr id="230" name="Google Shape;230;p30"/>
            <p:cNvSpPr/>
            <p:nvPr/>
          </p:nvSpPr>
          <p:spPr>
            <a:xfrm rot="276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231"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dirty="0">
                  <a:solidFill>
                    <a:srgbClr val="52A551"/>
                  </a:solidFill>
                  <a:latin typeface="Muli"/>
                  <a:ea typeface="Muli"/>
                  <a:cs typeface="Muli"/>
                  <a:sym typeface="Muli"/>
                </a:rPr>
                <a:t>1</a:t>
              </a:r>
              <a:endParaRPr sz="1200" b="1" dirty="0">
                <a:solidFill>
                  <a:srgbClr val="52A551"/>
                </a:solidFill>
                <a:latin typeface="Muli"/>
                <a:ea typeface="Muli"/>
                <a:cs typeface="Muli"/>
                <a:sym typeface="Muli"/>
              </a:endParaRPr>
            </a:p>
          </p:txBody>
        </p:sp>
        <p:sp>
          <p:nvSpPr>
            <p:cNvPr id="232"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rgbClr val="FFFFFF"/>
                  </a:solidFill>
                  <a:latin typeface="Muli"/>
                  <a:ea typeface="Muli"/>
                  <a:cs typeface="Muli"/>
                  <a:sym typeface="Muli"/>
                </a:rPr>
                <a:t>Strength</a:t>
              </a:r>
              <a:endParaRPr lang="en-US" b="1" dirty="0">
                <a:solidFill>
                  <a:srgbClr val="FFFFFF"/>
                </a:solidFill>
                <a:latin typeface="Muli"/>
                <a:ea typeface="Muli"/>
                <a:cs typeface="Muli"/>
                <a:sym typeface="Muli"/>
              </a:endParaRPr>
            </a:p>
          </p:txBody>
        </p:sp>
      </p:grpSp>
      <p:sp>
        <p:nvSpPr>
          <p:cNvPr id="70" name="Google Shape;70;p15"/>
          <p:cNvSpPr txBox="1">
            <a:spLocks noGrp="1"/>
          </p:cNvSpPr>
          <p:nvPr/>
        </p:nvSpPr>
        <p:spPr>
          <a:xfrm>
            <a:off x="457200" y="7220"/>
            <a:ext cx="6300300" cy="85740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1pPr>
            <a:lvl2pPr marR="0" lvl="1"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2pPr>
            <a:lvl3pPr marR="0" lvl="2"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3pPr>
            <a:lvl4pPr marR="0" lvl="3"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4pPr>
            <a:lvl5pPr marR="0" lvl="4"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5pPr>
            <a:lvl6pPr marR="0" lvl="5"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6pPr>
            <a:lvl7pPr marR="0" lvl="6"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7pPr>
            <a:lvl8pPr marR="0" lvl="7"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8pPr>
            <a:lvl9pPr marR="0" lvl="8"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9pPr>
          </a:lstStyle>
          <a:p>
            <a:pPr marL="0" lvl="0" indent="0" algn="l" rtl="0">
              <a:spcBef>
                <a:spcPts val="0"/>
              </a:spcBef>
              <a:spcAft>
                <a:spcPts val="0"/>
              </a:spcAft>
              <a:buNone/>
            </a:pPr>
            <a:r>
              <a:rPr lang="en-US" dirty="0"/>
              <a:t>SWOT Analysis</a:t>
            </a:r>
            <a:endParaRPr dirty="0"/>
          </a:p>
        </p:txBody>
      </p:sp>
      <p:sp>
        <p:nvSpPr>
          <p:cNvPr id="80" name="Google Shape;80;p16"/>
          <p:cNvSpPr txBox="1">
            <a:spLocks noGrp="1"/>
          </p:cNvSpPr>
          <p:nvPr>
            <p:ph type="subTitle" idx="4294967295"/>
          </p:nvPr>
        </p:nvSpPr>
        <p:spPr>
          <a:xfrm>
            <a:off x="457200" y="2247900"/>
            <a:ext cx="5949950" cy="2678430"/>
          </a:xfrm>
          <a:prstGeom prst="rect">
            <a:avLst/>
          </a:prstGeom>
        </p:spPr>
        <p:txBody>
          <a:bodyPr spcFirstLastPara="1" wrap="square" lIns="0" tIns="0" rIns="0" bIns="0" anchor="t" anchorCtr="0">
            <a:noAutofit/>
          </a:bodyPr>
          <a:p>
            <a:pPr marL="0" lvl="0" indent="0" algn="just">
              <a:lnSpc>
                <a:spcPct val="150000"/>
              </a:lnSpc>
              <a:spcBef>
                <a:spcPts val="0"/>
              </a:spcBef>
              <a:buNone/>
            </a:pPr>
            <a:r>
              <a:rPr lang="en-US" sz="1400" dirty="0">
                <a:solidFill>
                  <a:schemeClr val="tx1">
                    <a:lumMod val="50000"/>
                  </a:schemeClr>
                </a:solidFill>
                <a:latin typeface="Times New Roman" panose="02020503050405090304" charset="0"/>
                <a:cs typeface="Times New Roman" panose="02020503050405090304" charset="0"/>
              </a:rPr>
              <a:t>•Engages Consumers with “Instant Buy” and "Quick return policy” capabilities </a:t>
            </a:r>
            <a:endParaRPr lang="en-US" sz="14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400" dirty="0">
                <a:solidFill>
                  <a:schemeClr val="tx1">
                    <a:lumMod val="50000"/>
                  </a:schemeClr>
                </a:solidFill>
                <a:latin typeface="Times New Roman" panose="02020503050405090304" charset="0"/>
                <a:cs typeface="Times New Roman" panose="02020503050405090304" charset="0"/>
              </a:rPr>
              <a:t>•Creates a strong link between manufacturing, distributor and wholesaler &amp; retailer</a:t>
            </a:r>
            <a:endParaRPr lang="en-US" sz="14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400" dirty="0">
                <a:solidFill>
                  <a:schemeClr val="tx1">
                    <a:lumMod val="50000"/>
                  </a:schemeClr>
                </a:solidFill>
                <a:latin typeface="Times New Roman" panose="02020503050405090304" charset="0"/>
                <a:cs typeface="Times New Roman" panose="02020503050405090304" charset="0"/>
              </a:rPr>
              <a:t>•Enables pricing, availability etc. to responding directly and instantly to market pressure</a:t>
            </a:r>
            <a:endParaRPr lang="en-US" sz="14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400" dirty="0">
                <a:solidFill>
                  <a:schemeClr val="tx1">
                    <a:lumMod val="50000"/>
                  </a:schemeClr>
                </a:solidFill>
                <a:latin typeface="Times New Roman" panose="02020503050405090304" charset="0"/>
                <a:cs typeface="Times New Roman" panose="02020503050405090304" charset="0"/>
              </a:rPr>
              <a:t>•Reduces the cost of rolling out new products </a:t>
            </a:r>
            <a:endParaRPr lang="en-US" sz="14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400" dirty="0">
                <a:solidFill>
                  <a:schemeClr val="tx1">
                    <a:lumMod val="50000"/>
                  </a:schemeClr>
                </a:solidFill>
                <a:latin typeface="Times New Roman" panose="02020503050405090304" charset="0"/>
                <a:cs typeface="Times New Roman" panose="02020503050405090304" charset="0"/>
              </a:rPr>
              <a:t>•Increases customer engagements </a:t>
            </a:r>
            <a:endParaRPr lang="en-US" sz="14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400" dirty="0">
                <a:solidFill>
                  <a:schemeClr val="tx1">
                    <a:lumMod val="50000"/>
                  </a:schemeClr>
                </a:solidFill>
                <a:latin typeface="Times New Roman" panose="02020503050405090304" charset="0"/>
                <a:cs typeface="Times New Roman" panose="02020503050405090304" charset="0"/>
              </a:rPr>
              <a:t>•Creates strong drive add-on sales</a:t>
            </a:r>
            <a:endParaRPr lang="en-US" sz="1400" dirty="0">
              <a:solidFill>
                <a:schemeClr val="tx1">
                  <a:lumMod val="50000"/>
                </a:schemeClr>
              </a:solidFill>
              <a:latin typeface="Times New Roman" panose="02020503050405090304" charset="0"/>
              <a:cs typeface="Times New Roman" panose="02020503050405090304" charset="0"/>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grpSp>
        <p:nvGrpSpPr>
          <p:cNvPr id="229" name="Google Shape;229;p30"/>
          <p:cNvGrpSpPr/>
          <p:nvPr/>
        </p:nvGrpSpPr>
        <p:grpSpPr>
          <a:xfrm rot="2627140">
            <a:off x="-191294" y="1539275"/>
            <a:ext cx="3040276" cy="1338140"/>
            <a:chOff x="1047099" y="2241353"/>
            <a:chExt cx="3040276" cy="1338140"/>
          </a:xfrm>
        </p:grpSpPr>
        <p:sp>
          <p:nvSpPr>
            <p:cNvPr id="230" name="Google Shape;230;p30"/>
            <p:cNvSpPr/>
            <p:nvPr/>
          </p:nvSpPr>
          <p:spPr>
            <a:xfrm rot="276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231"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52A551"/>
                  </a:solidFill>
                  <a:latin typeface="Muli"/>
                  <a:ea typeface="Muli"/>
                  <a:cs typeface="Muli"/>
                  <a:sym typeface="Muli"/>
                </a:rPr>
                <a:t>2</a:t>
              </a:r>
              <a:endParaRPr lang="en-US" sz="1200" b="1" dirty="0">
                <a:solidFill>
                  <a:srgbClr val="52A551"/>
                </a:solidFill>
                <a:latin typeface="Muli"/>
                <a:ea typeface="Muli"/>
                <a:cs typeface="Muli"/>
                <a:sym typeface="Muli"/>
              </a:endParaRPr>
            </a:p>
          </p:txBody>
        </p:sp>
        <p:sp>
          <p:nvSpPr>
            <p:cNvPr id="232"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rgbClr val="FFFFFF"/>
                  </a:solidFill>
                  <a:latin typeface="Muli"/>
                  <a:ea typeface="Muli"/>
                  <a:cs typeface="Muli"/>
                  <a:sym typeface="Muli"/>
                </a:rPr>
                <a:t>Weakness</a:t>
              </a:r>
              <a:endParaRPr lang="en-US" b="1" dirty="0">
                <a:solidFill>
                  <a:srgbClr val="FFFFFF"/>
                </a:solidFill>
                <a:latin typeface="Muli"/>
                <a:ea typeface="Muli"/>
                <a:cs typeface="Muli"/>
                <a:sym typeface="Muli"/>
              </a:endParaRPr>
            </a:p>
          </p:txBody>
        </p:sp>
      </p:grpSp>
      <p:sp>
        <p:nvSpPr>
          <p:cNvPr id="70" name="Google Shape;70;p15"/>
          <p:cNvSpPr txBox="1">
            <a:spLocks noGrp="1"/>
          </p:cNvSpPr>
          <p:nvPr/>
        </p:nvSpPr>
        <p:spPr>
          <a:xfrm>
            <a:off x="457200" y="7220"/>
            <a:ext cx="6300300" cy="85740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1pPr>
            <a:lvl2pPr marR="0" lvl="1"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2pPr>
            <a:lvl3pPr marR="0" lvl="2"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3pPr>
            <a:lvl4pPr marR="0" lvl="3"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4pPr>
            <a:lvl5pPr marR="0" lvl="4"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5pPr>
            <a:lvl6pPr marR="0" lvl="5"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6pPr>
            <a:lvl7pPr marR="0" lvl="6"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7pPr>
            <a:lvl8pPr marR="0" lvl="7"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8pPr>
            <a:lvl9pPr marR="0" lvl="8"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9pPr>
          </a:lstStyle>
          <a:p>
            <a:pPr marL="0" lvl="0" indent="0" algn="l" rtl="0">
              <a:spcBef>
                <a:spcPts val="0"/>
              </a:spcBef>
              <a:spcAft>
                <a:spcPts val="0"/>
              </a:spcAft>
              <a:buNone/>
            </a:pPr>
            <a:r>
              <a:rPr lang="en-US" dirty="0"/>
              <a:t>SWOT Analysis</a:t>
            </a:r>
            <a:endParaRPr dirty="0"/>
          </a:p>
        </p:txBody>
      </p:sp>
      <p:sp>
        <p:nvSpPr>
          <p:cNvPr id="80" name="Google Shape;80;p16"/>
          <p:cNvSpPr txBox="1">
            <a:spLocks noGrp="1"/>
          </p:cNvSpPr>
          <p:nvPr>
            <p:ph type="subTitle" idx="4294967295"/>
          </p:nvPr>
        </p:nvSpPr>
        <p:spPr>
          <a:xfrm>
            <a:off x="457200" y="2247900"/>
            <a:ext cx="5949950" cy="2678430"/>
          </a:xfrm>
          <a:prstGeom prst="rect">
            <a:avLst/>
          </a:prstGeom>
        </p:spPr>
        <p:txBody>
          <a:bodyPr spcFirstLastPara="1" wrap="square" lIns="0" tIns="0" rIns="0" bIns="0" anchor="t" anchorCtr="0">
            <a:noAutofit/>
          </a:bodyPr>
          <a:p>
            <a:pPr marL="0" lvl="0" indent="0" algn="just">
              <a:lnSpc>
                <a:spcPct val="150000"/>
              </a:lnSpc>
              <a:spcBef>
                <a:spcPts val="0"/>
              </a:spcBef>
              <a:buNone/>
            </a:pPr>
            <a:r>
              <a:rPr lang="en-US" sz="1400" dirty="0">
                <a:solidFill>
                  <a:schemeClr val="tx1">
                    <a:lumMod val="50000"/>
                  </a:schemeClr>
                </a:solidFill>
                <a:latin typeface="Times New Roman" panose="02020503050405090304" charset="0"/>
                <a:cs typeface="Times New Roman" panose="02020503050405090304" charset="0"/>
              </a:rPr>
              <a:t>•Entering the online market requires to be competitive and have the highest level of customer’s service in place</a:t>
            </a:r>
            <a:endParaRPr lang="en-US" sz="14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400" dirty="0">
                <a:solidFill>
                  <a:schemeClr val="tx1">
                    <a:lumMod val="50000"/>
                  </a:schemeClr>
                </a:solidFill>
                <a:latin typeface="Times New Roman" panose="02020503050405090304" charset="0"/>
                <a:cs typeface="Times New Roman" panose="02020503050405090304" charset="0"/>
              </a:rPr>
              <a:t>•Reviews and negative comments can spread quickly and damage customer brand and staying on top of Cost of entry can be high </a:t>
            </a:r>
            <a:endParaRPr lang="en-US" sz="14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400" dirty="0">
                <a:solidFill>
                  <a:schemeClr val="tx1">
                    <a:lumMod val="50000"/>
                  </a:schemeClr>
                </a:solidFill>
                <a:latin typeface="Times New Roman" panose="02020503050405090304" charset="0"/>
                <a:cs typeface="Times New Roman" panose="02020503050405090304" charset="0"/>
              </a:rPr>
              <a:t>•Online market makes it easy for customers to comparison shop for B2B and B2C</a:t>
            </a:r>
            <a:endParaRPr lang="en-US" sz="14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400" dirty="0">
                <a:solidFill>
                  <a:schemeClr val="tx1">
                    <a:lumMod val="50000"/>
                  </a:schemeClr>
                </a:solidFill>
                <a:latin typeface="Times New Roman" panose="02020503050405090304" charset="0"/>
                <a:cs typeface="Times New Roman" panose="02020503050405090304" charset="0"/>
              </a:rPr>
              <a:t>•Real-time nature requires constant attention </a:t>
            </a:r>
            <a:endParaRPr lang="en-US" sz="14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400" dirty="0">
                <a:solidFill>
                  <a:schemeClr val="tx1">
                    <a:lumMod val="50000"/>
                  </a:schemeClr>
                </a:solidFill>
                <a:latin typeface="Times New Roman" panose="02020503050405090304" charset="0"/>
                <a:cs typeface="Times New Roman" panose="02020503050405090304" charset="0"/>
              </a:rPr>
              <a:t>•Web change (new browser, technologies, capabilities, competitive advantages etc.) require web development to be ongoing not one time expenses</a:t>
            </a:r>
            <a:endParaRPr lang="en-US" sz="1400" dirty="0">
              <a:solidFill>
                <a:schemeClr val="tx1">
                  <a:lumMod val="50000"/>
                </a:schemeClr>
              </a:solidFill>
              <a:latin typeface="Times New Roman" panose="02020503050405090304" charset="0"/>
              <a:cs typeface="Times New Roman" panose="02020503050405090304" charset="0"/>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grpSp>
        <p:nvGrpSpPr>
          <p:cNvPr id="229" name="Google Shape;229;p30"/>
          <p:cNvGrpSpPr/>
          <p:nvPr/>
        </p:nvGrpSpPr>
        <p:grpSpPr>
          <a:xfrm rot="2627140">
            <a:off x="-191294" y="1539275"/>
            <a:ext cx="3040276" cy="1338140"/>
            <a:chOff x="1047099" y="2241353"/>
            <a:chExt cx="3040276" cy="1338140"/>
          </a:xfrm>
        </p:grpSpPr>
        <p:sp>
          <p:nvSpPr>
            <p:cNvPr id="230" name="Google Shape;230;p30"/>
            <p:cNvSpPr/>
            <p:nvPr/>
          </p:nvSpPr>
          <p:spPr>
            <a:xfrm rot="276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231"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52A551"/>
                  </a:solidFill>
                  <a:latin typeface="Muli"/>
                  <a:ea typeface="Muli"/>
                  <a:cs typeface="Muli"/>
                  <a:sym typeface="Muli"/>
                </a:rPr>
                <a:t>3</a:t>
              </a:r>
              <a:endParaRPr lang="en-US" sz="1200" b="1" dirty="0">
                <a:solidFill>
                  <a:srgbClr val="52A551"/>
                </a:solidFill>
                <a:latin typeface="Muli"/>
                <a:ea typeface="Muli"/>
                <a:cs typeface="Muli"/>
                <a:sym typeface="Muli"/>
              </a:endParaRPr>
            </a:p>
          </p:txBody>
        </p:sp>
        <p:sp>
          <p:nvSpPr>
            <p:cNvPr id="232"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rgbClr val="FFFFFF"/>
                  </a:solidFill>
                  <a:latin typeface="Muli"/>
                  <a:ea typeface="Muli"/>
                  <a:cs typeface="Muli"/>
                  <a:sym typeface="Muli"/>
                </a:rPr>
                <a:t>Opportunities</a:t>
              </a:r>
              <a:endParaRPr lang="en-US" b="1" dirty="0">
                <a:solidFill>
                  <a:srgbClr val="FFFFFF"/>
                </a:solidFill>
                <a:latin typeface="Muli"/>
                <a:ea typeface="Muli"/>
                <a:cs typeface="Muli"/>
                <a:sym typeface="Muli"/>
              </a:endParaRPr>
            </a:p>
          </p:txBody>
        </p:sp>
      </p:grpSp>
      <p:sp>
        <p:nvSpPr>
          <p:cNvPr id="70" name="Google Shape;70;p15"/>
          <p:cNvSpPr txBox="1">
            <a:spLocks noGrp="1"/>
          </p:cNvSpPr>
          <p:nvPr/>
        </p:nvSpPr>
        <p:spPr>
          <a:xfrm>
            <a:off x="457200" y="7220"/>
            <a:ext cx="6300300" cy="85740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1pPr>
            <a:lvl2pPr marR="0" lvl="1"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2pPr>
            <a:lvl3pPr marR="0" lvl="2"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3pPr>
            <a:lvl4pPr marR="0" lvl="3"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4pPr>
            <a:lvl5pPr marR="0" lvl="4"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5pPr>
            <a:lvl6pPr marR="0" lvl="5"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6pPr>
            <a:lvl7pPr marR="0" lvl="6"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7pPr>
            <a:lvl8pPr marR="0" lvl="7"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8pPr>
            <a:lvl9pPr marR="0" lvl="8"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9pPr>
          </a:lstStyle>
          <a:p>
            <a:pPr marL="0" lvl="0" indent="0" algn="l" rtl="0">
              <a:spcBef>
                <a:spcPts val="0"/>
              </a:spcBef>
              <a:spcAft>
                <a:spcPts val="0"/>
              </a:spcAft>
              <a:buNone/>
            </a:pPr>
            <a:r>
              <a:rPr lang="en-US" dirty="0"/>
              <a:t>SWOT Analysis</a:t>
            </a:r>
            <a:endParaRPr dirty="0"/>
          </a:p>
        </p:txBody>
      </p:sp>
      <p:sp>
        <p:nvSpPr>
          <p:cNvPr id="80" name="Google Shape;80;p16"/>
          <p:cNvSpPr txBox="1">
            <a:spLocks noGrp="1"/>
          </p:cNvSpPr>
          <p:nvPr>
            <p:ph type="subTitle" idx="4294967295"/>
          </p:nvPr>
        </p:nvSpPr>
        <p:spPr>
          <a:xfrm>
            <a:off x="457200" y="2247900"/>
            <a:ext cx="5949950" cy="2678430"/>
          </a:xfrm>
          <a:prstGeom prst="rect">
            <a:avLst/>
          </a:prstGeom>
        </p:spPr>
        <p:txBody>
          <a:bodyPr spcFirstLastPara="1" wrap="square" lIns="0" tIns="0" rIns="0" bIns="0" anchor="t" anchorCtr="0">
            <a:noAutofit/>
          </a:bodyPr>
          <a:p>
            <a:pPr marL="0" lvl="0" indent="0" algn="just">
              <a:lnSpc>
                <a:spcPct val="150000"/>
              </a:lnSpc>
              <a:spcBef>
                <a:spcPts val="0"/>
              </a:spcBef>
              <a:buNone/>
            </a:pPr>
            <a:r>
              <a:rPr lang="en-US" sz="1400" dirty="0">
                <a:solidFill>
                  <a:schemeClr val="tx1">
                    <a:lumMod val="50000"/>
                  </a:schemeClr>
                </a:solidFill>
                <a:latin typeface="Times New Roman" panose="02020503050405090304" charset="0"/>
                <a:cs typeface="Times New Roman" panose="02020503050405090304" charset="0"/>
              </a:rPr>
              <a:t>•New customer information can be used to identify and exploit new markets </a:t>
            </a:r>
            <a:endParaRPr lang="en-US" sz="14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400" dirty="0">
                <a:solidFill>
                  <a:schemeClr val="tx1">
                    <a:lumMod val="50000"/>
                  </a:schemeClr>
                </a:solidFill>
                <a:latin typeface="Times New Roman" panose="02020503050405090304" charset="0"/>
                <a:cs typeface="Times New Roman" panose="02020503050405090304" charset="0"/>
              </a:rPr>
              <a:t>•Responsive marketing and sales can drive new sales opportunities</a:t>
            </a:r>
            <a:endParaRPr lang="en-US" sz="14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400" dirty="0">
                <a:solidFill>
                  <a:schemeClr val="tx1">
                    <a:lumMod val="50000"/>
                  </a:schemeClr>
                </a:solidFill>
                <a:latin typeface="Times New Roman" panose="02020503050405090304" charset="0"/>
                <a:cs typeface="Times New Roman" panose="02020503050405090304" charset="0"/>
              </a:rPr>
              <a:t>•Integration with back end system can improve transaction turn around </a:t>
            </a:r>
            <a:endParaRPr lang="en-US" sz="14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400" dirty="0">
                <a:solidFill>
                  <a:schemeClr val="tx1">
                    <a:lumMod val="50000"/>
                  </a:schemeClr>
                </a:solidFill>
                <a:latin typeface="Times New Roman" panose="02020503050405090304" charset="0"/>
                <a:cs typeface="Times New Roman" panose="02020503050405090304" charset="0"/>
              </a:rPr>
              <a:t>and increase productivity </a:t>
            </a:r>
            <a:endParaRPr lang="en-US" sz="14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400" dirty="0">
                <a:solidFill>
                  <a:schemeClr val="tx1">
                    <a:lumMod val="50000"/>
                  </a:schemeClr>
                </a:solidFill>
                <a:latin typeface="Times New Roman" panose="02020503050405090304" charset="0"/>
                <a:cs typeface="Times New Roman" panose="02020503050405090304" charset="0"/>
              </a:rPr>
              <a:t>•Automated processing and systems can keep customer well informed</a:t>
            </a:r>
            <a:endParaRPr lang="en-US" sz="14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400" dirty="0">
                <a:solidFill>
                  <a:schemeClr val="tx1">
                    <a:lumMod val="50000"/>
                  </a:schemeClr>
                </a:solidFill>
                <a:latin typeface="Times New Roman" panose="02020503050405090304" charset="0"/>
                <a:cs typeface="Times New Roman" panose="02020503050405090304" charset="0"/>
              </a:rPr>
              <a:t>•For logistic purpose, ride sharing companies can be our logistic partner</a:t>
            </a:r>
            <a:endParaRPr lang="en-US" sz="1400" dirty="0">
              <a:solidFill>
                <a:schemeClr val="tx1">
                  <a:lumMod val="50000"/>
                </a:schemeClr>
              </a:solidFill>
              <a:latin typeface="Times New Roman" panose="02020503050405090304" charset="0"/>
              <a:cs typeface="Times New Roman" panose="02020503050405090304" charset="0"/>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grpSp>
        <p:nvGrpSpPr>
          <p:cNvPr id="229" name="Google Shape;229;p30"/>
          <p:cNvGrpSpPr/>
          <p:nvPr/>
        </p:nvGrpSpPr>
        <p:grpSpPr>
          <a:xfrm rot="2627140">
            <a:off x="-191294" y="1539275"/>
            <a:ext cx="3040276" cy="1338140"/>
            <a:chOff x="1047099" y="2241353"/>
            <a:chExt cx="3040276" cy="1338140"/>
          </a:xfrm>
        </p:grpSpPr>
        <p:sp>
          <p:nvSpPr>
            <p:cNvPr id="230" name="Google Shape;230;p30"/>
            <p:cNvSpPr/>
            <p:nvPr/>
          </p:nvSpPr>
          <p:spPr>
            <a:xfrm rot="2760000">
              <a:off x="2286374" y="1011412"/>
              <a:ext cx="561726" cy="3040276"/>
            </a:xfrm>
            <a:prstGeom prst="roundRect">
              <a:avLst>
                <a:gd name="adj" fmla="val 50000"/>
              </a:avLst>
            </a:prstGeom>
            <a:solidFill>
              <a:srgbClr val="52A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CBE5F"/>
                </a:solidFill>
              </a:endParaRPr>
            </a:p>
          </p:txBody>
        </p:sp>
        <p:sp>
          <p:nvSpPr>
            <p:cNvPr id="231" name="Google Shape;231;p30"/>
            <p:cNvSpPr/>
            <p:nvPr/>
          </p:nvSpPr>
          <p:spPr>
            <a:xfrm rot="19198965">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52A551"/>
                  </a:solidFill>
                  <a:latin typeface="Muli"/>
                  <a:ea typeface="Muli"/>
                  <a:cs typeface="Muli"/>
                  <a:sym typeface="Muli"/>
                </a:rPr>
                <a:t>4</a:t>
              </a:r>
              <a:endParaRPr lang="en-US" sz="1200" b="1" dirty="0">
                <a:solidFill>
                  <a:srgbClr val="52A551"/>
                </a:solidFill>
                <a:latin typeface="Muli"/>
                <a:ea typeface="Muli"/>
                <a:cs typeface="Muli"/>
                <a:sym typeface="Muli"/>
              </a:endParaRPr>
            </a:p>
          </p:txBody>
        </p:sp>
        <p:sp>
          <p:nvSpPr>
            <p:cNvPr id="232" name="Google Shape;232;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b="1" dirty="0">
                  <a:solidFill>
                    <a:srgbClr val="FFFFFF"/>
                  </a:solidFill>
                  <a:latin typeface="Muli"/>
                  <a:ea typeface="Muli"/>
                  <a:cs typeface="Muli"/>
                  <a:sym typeface="Muli"/>
                </a:rPr>
                <a:t>Threats</a:t>
              </a:r>
              <a:endParaRPr lang="en-US" b="1" dirty="0">
                <a:solidFill>
                  <a:srgbClr val="FFFFFF"/>
                </a:solidFill>
                <a:latin typeface="Muli"/>
                <a:ea typeface="Muli"/>
                <a:cs typeface="Muli"/>
                <a:sym typeface="Muli"/>
              </a:endParaRPr>
            </a:p>
          </p:txBody>
        </p:sp>
      </p:grpSp>
      <p:sp>
        <p:nvSpPr>
          <p:cNvPr id="70" name="Google Shape;70;p15"/>
          <p:cNvSpPr txBox="1">
            <a:spLocks noGrp="1"/>
          </p:cNvSpPr>
          <p:nvPr/>
        </p:nvSpPr>
        <p:spPr>
          <a:xfrm>
            <a:off x="457200" y="7220"/>
            <a:ext cx="6300300" cy="85740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1pPr>
            <a:lvl2pPr marR="0" lvl="1"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2pPr>
            <a:lvl3pPr marR="0" lvl="2"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3pPr>
            <a:lvl4pPr marR="0" lvl="3"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4pPr>
            <a:lvl5pPr marR="0" lvl="4"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5pPr>
            <a:lvl6pPr marR="0" lvl="5"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6pPr>
            <a:lvl7pPr marR="0" lvl="6"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7pPr>
            <a:lvl8pPr marR="0" lvl="7"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8pPr>
            <a:lvl9pPr marR="0" lvl="8"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9pPr>
          </a:lstStyle>
          <a:p>
            <a:pPr marL="0" lvl="0" indent="0" algn="l" rtl="0">
              <a:spcBef>
                <a:spcPts val="0"/>
              </a:spcBef>
              <a:spcAft>
                <a:spcPts val="0"/>
              </a:spcAft>
              <a:buNone/>
            </a:pPr>
            <a:r>
              <a:rPr lang="en-US" dirty="0"/>
              <a:t>SWOT Analysis</a:t>
            </a:r>
            <a:endParaRPr dirty="0"/>
          </a:p>
        </p:txBody>
      </p:sp>
      <p:sp>
        <p:nvSpPr>
          <p:cNvPr id="80" name="Google Shape;80;p16"/>
          <p:cNvSpPr txBox="1">
            <a:spLocks noGrp="1"/>
          </p:cNvSpPr>
          <p:nvPr>
            <p:ph type="subTitle" idx="4294967295"/>
          </p:nvPr>
        </p:nvSpPr>
        <p:spPr>
          <a:xfrm>
            <a:off x="457200" y="2247900"/>
            <a:ext cx="5949950" cy="2896235"/>
          </a:xfrm>
          <a:prstGeom prst="rect">
            <a:avLst/>
          </a:prstGeom>
        </p:spPr>
        <p:txBody>
          <a:bodyPr spcFirstLastPara="1" wrap="square" lIns="0" tIns="0" rIns="0" bIns="0" anchor="t" anchorCtr="0">
            <a:noAutofit/>
          </a:bodyPr>
          <a:p>
            <a:pPr marL="0" lvl="0" indent="0" algn="just">
              <a:lnSpc>
                <a:spcPct val="150000"/>
              </a:lnSpc>
              <a:spcBef>
                <a:spcPts val="0"/>
              </a:spcBef>
              <a:buNone/>
            </a:pPr>
            <a:r>
              <a:rPr lang="en-US" sz="1300" dirty="0">
                <a:solidFill>
                  <a:schemeClr val="tx1">
                    <a:lumMod val="50000"/>
                  </a:schemeClr>
                </a:solidFill>
                <a:latin typeface="Times New Roman" panose="02020503050405090304" charset="0"/>
                <a:cs typeface="Times New Roman" panose="02020503050405090304" charset="0"/>
              </a:rPr>
              <a:t>•Being 2nd or later to market requires significant difference or improvement from existing sites to overcome first-to market</a:t>
            </a:r>
            <a:endParaRPr lang="en-US" sz="13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300" dirty="0">
                <a:solidFill>
                  <a:schemeClr val="tx1">
                    <a:lumMod val="50000"/>
                  </a:schemeClr>
                </a:solidFill>
                <a:latin typeface="Times New Roman" panose="02020503050405090304" charset="0"/>
                <a:cs typeface="Times New Roman" panose="02020503050405090304" charset="0"/>
              </a:rPr>
              <a:t>•Learning web technologies and how to leverage them can be difficult and not knowing them can be disastrous</a:t>
            </a:r>
            <a:endParaRPr lang="en-US" sz="13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300" dirty="0">
                <a:solidFill>
                  <a:schemeClr val="tx1">
                    <a:lumMod val="50000"/>
                  </a:schemeClr>
                </a:solidFill>
                <a:latin typeface="Times New Roman" panose="02020503050405090304" charset="0"/>
                <a:cs typeface="Times New Roman" panose="02020503050405090304" charset="0"/>
              </a:rPr>
              <a:t>•Big Players can be almost impossible to complete with (Even by other Big players)- we are unlikely to be the next e-bay, the next amazon</a:t>
            </a:r>
            <a:endParaRPr lang="en-US" sz="13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300" dirty="0">
                <a:solidFill>
                  <a:schemeClr val="tx1">
                    <a:lumMod val="50000"/>
                  </a:schemeClr>
                </a:solidFill>
                <a:latin typeface="Times New Roman" panose="02020503050405090304" charset="0"/>
                <a:cs typeface="Times New Roman" panose="02020503050405090304" charset="0"/>
              </a:rPr>
              <a:t>•Copy and renew is a normal development strategy </a:t>
            </a:r>
            <a:endParaRPr lang="en-US" sz="1300" dirty="0">
              <a:solidFill>
                <a:schemeClr val="tx1">
                  <a:lumMod val="50000"/>
                </a:schemeClr>
              </a:solidFill>
              <a:latin typeface="Times New Roman" panose="02020503050405090304" charset="0"/>
              <a:cs typeface="Times New Roman" panose="02020503050405090304" charset="0"/>
            </a:endParaRPr>
          </a:p>
          <a:p>
            <a:pPr marL="0" lvl="0" indent="0" algn="just">
              <a:lnSpc>
                <a:spcPct val="150000"/>
              </a:lnSpc>
              <a:spcBef>
                <a:spcPts val="0"/>
              </a:spcBef>
              <a:buNone/>
            </a:pPr>
            <a:r>
              <a:rPr lang="en-US" sz="1300" dirty="0">
                <a:solidFill>
                  <a:schemeClr val="tx1">
                    <a:lumMod val="50000"/>
                  </a:schemeClr>
                </a:solidFill>
                <a:latin typeface="Times New Roman" panose="02020503050405090304" charset="0"/>
                <a:cs typeface="Times New Roman" panose="02020503050405090304" charset="0"/>
              </a:rPr>
              <a:t>•Backend system must be able to handle the front end and be integrated (Technology threat)</a:t>
            </a:r>
            <a:endParaRPr lang="en-US" sz="1300" dirty="0">
              <a:solidFill>
                <a:schemeClr val="tx1">
                  <a:lumMod val="50000"/>
                </a:schemeClr>
              </a:solidFill>
              <a:latin typeface="Times New Roman" panose="02020503050405090304" charset="0"/>
              <a:cs typeface="Times New Roman" panose="02020503050405090304" charset="0"/>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3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5" name="Google Shape;98;p19"/>
          <p:cNvSpPr txBox="1"/>
          <p:nvPr/>
        </p:nvSpPr>
        <p:spPr>
          <a:xfrm>
            <a:off x="457200" y="-160529"/>
            <a:ext cx="6300300" cy="8574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a:lstStyle>
          <a:p>
            <a:r>
              <a:rPr lang="en-US" sz="3600" b="1" dirty="0">
                <a:solidFill>
                  <a:schemeClr val="accent1">
                    <a:lumMod val="75000"/>
                  </a:schemeClr>
                </a:solidFill>
                <a:latin typeface="Muli" charset="0"/>
                <a:cs typeface="Muli" charset="0"/>
              </a:rPr>
              <a:t>Finance Plan</a:t>
            </a:r>
            <a:endParaRPr lang="en-US" sz="3600" b="1" dirty="0">
              <a:solidFill>
                <a:schemeClr val="accent1">
                  <a:lumMod val="75000"/>
                </a:schemeClr>
              </a:solidFill>
              <a:latin typeface="Muli" charset="0"/>
              <a:cs typeface="Muli" charset="0"/>
            </a:endParaRPr>
          </a:p>
        </p:txBody>
      </p:sp>
      <p:pic>
        <p:nvPicPr>
          <p:cNvPr id="2" name="Picture 1"/>
          <p:cNvPicPr>
            <a:picLocks noChangeAspect="1"/>
          </p:cNvPicPr>
          <p:nvPr/>
        </p:nvPicPr>
        <p:blipFill>
          <a:blip r:embed="rId1"/>
          <a:stretch>
            <a:fillRect/>
          </a:stretch>
        </p:blipFill>
        <p:spPr>
          <a:xfrm>
            <a:off x="357505" y="697230"/>
            <a:ext cx="4758690" cy="4446270"/>
          </a:xfrm>
          <a:prstGeom prst="rect">
            <a:avLst/>
          </a:prstGeom>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3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2" name="Google Shape;98;p19"/>
          <p:cNvSpPr txBox="1"/>
          <p:nvPr/>
        </p:nvSpPr>
        <p:spPr>
          <a:xfrm>
            <a:off x="457200" y="-160529"/>
            <a:ext cx="6300300" cy="8574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a:lstStyle>
          <a:p>
            <a:r>
              <a:rPr lang="en-US" sz="3600" b="1" dirty="0">
                <a:solidFill>
                  <a:schemeClr val="accent1">
                    <a:lumMod val="75000"/>
                  </a:schemeClr>
                </a:solidFill>
                <a:latin typeface="Muli" charset="0"/>
                <a:cs typeface="Muli" charset="0"/>
              </a:rPr>
              <a:t>Finance Plan</a:t>
            </a:r>
            <a:endParaRPr lang="en-US" sz="3600" b="1" dirty="0">
              <a:solidFill>
                <a:schemeClr val="accent1">
                  <a:lumMod val="75000"/>
                </a:schemeClr>
              </a:solidFill>
              <a:latin typeface="Muli" charset="0"/>
              <a:cs typeface="Muli" charset="0"/>
            </a:endParaRPr>
          </a:p>
        </p:txBody>
      </p:sp>
      <p:pic>
        <p:nvPicPr>
          <p:cNvPr id="4" name="Picture 3"/>
          <p:cNvPicPr>
            <a:picLocks noChangeAspect="1"/>
          </p:cNvPicPr>
          <p:nvPr/>
        </p:nvPicPr>
        <p:blipFill>
          <a:blip r:embed="rId1"/>
          <a:stretch>
            <a:fillRect/>
          </a:stretch>
        </p:blipFill>
        <p:spPr>
          <a:xfrm>
            <a:off x="457200" y="801370"/>
            <a:ext cx="4507865" cy="4342130"/>
          </a:xfrm>
          <a:prstGeom prst="rect">
            <a:avLst/>
          </a:prstGeom>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457200" y="7220"/>
            <a:ext cx="63003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Introduction</a:t>
            </a:r>
            <a:endParaRPr dirty="0"/>
          </a:p>
        </p:txBody>
      </p:sp>
      <p:sp>
        <p:nvSpPr>
          <p:cNvPr id="72" name="Google Shape;72;p15"/>
          <p:cNvSpPr txBox="1">
            <a:spLocks noGrp="1"/>
          </p:cNvSpPr>
          <p:nvPr>
            <p:ph type="body" idx="1"/>
          </p:nvPr>
        </p:nvSpPr>
        <p:spPr>
          <a:xfrm>
            <a:off x="457200" y="1320325"/>
            <a:ext cx="6132136" cy="2767200"/>
          </a:xfrm>
          <a:prstGeom prst="rect">
            <a:avLst/>
          </a:prstGeom>
        </p:spPr>
        <p:txBody>
          <a:bodyPr spcFirstLastPara="1" wrap="square" lIns="0" tIns="0" rIns="0" bIns="0" anchor="t" anchorCtr="0">
            <a:noAutofit/>
          </a:bodyPr>
          <a:lstStyle/>
          <a:p>
            <a:pPr marL="0" lvl="0" indent="0" algn="just">
              <a:lnSpc>
                <a:spcPct val="114000"/>
              </a:lnSpc>
              <a:spcBef>
                <a:spcPts val="0"/>
              </a:spcBef>
              <a:buNone/>
            </a:pPr>
            <a:r>
              <a:rPr lang="en-US" sz="18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rPr>
              <a:t>Internet usage is increasing day by day. For small information people prefer the internet as the internet has become cheaper compared to previous times and it is a less time-consuming process. During this pandemic, the value for the internet has increased more. Nowadays, the online buying trend too has increased a lot in Nepal. People prefer to check for the </a:t>
            </a:r>
            <a:endParaRPr lang="en-US" sz="18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endParaRPr>
          </a:p>
          <a:p>
            <a:pPr marL="0" lvl="0" indent="0" algn="just">
              <a:lnSpc>
                <a:spcPct val="114000"/>
              </a:lnSpc>
              <a:spcBef>
                <a:spcPts val="0"/>
              </a:spcBef>
              <a:buNone/>
            </a:pPr>
            <a:r>
              <a:rPr lang="en-US" sz="18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rPr>
              <a:t>products online may be the price, quality, or any details </a:t>
            </a:r>
            <a:endParaRPr lang="en-US" sz="18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endParaRPr>
          </a:p>
          <a:p>
            <a:pPr marL="0" lvl="0" indent="0" algn="just">
              <a:lnSpc>
                <a:spcPct val="114000"/>
              </a:lnSpc>
              <a:spcBef>
                <a:spcPts val="0"/>
              </a:spcBef>
              <a:buNone/>
            </a:pPr>
            <a:r>
              <a:rPr lang="en-US" sz="18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rPr>
              <a:t>before actually purchasing it.</a:t>
            </a:r>
            <a:endParaRPr lang="en-US" sz="18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endParaRPr>
          </a:p>
          <a:p>
            <a:pPr marL="0" lvl="0" indent="0" algn="just">
              <a:lnSpc>
                <a:spcPct val="114000"/>
              </a:lnSpc>
              <a:spcBef>
                <a:spcPts val="0"/>
              </a:spcBef>
              <a:buNone/>
            </a:pPr>
            <a:endParaRPr lang="en-US" sz="18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endParaRPr>
          </a:p>
          <a:p>
            <a:pPr marL="0" lvl="0" indent="0" algn="just">
              <a:lnSpc>
                <a:spcPct val="114000"/>
              </a:lnSpc>
              <a:spcBef>
                <a:spcPts val="0"/>
              </a:spcBef>
              <a:buNone/>
            </a:pPr>
            <a:endParaRPr lang="en-US" sz="18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endParaRPr>
          </a:p>
          <a:p>
            <a:pPr marL="0" lvl="0" indent="0" algn="just">
              <a:spcBef>
                <a:spcPts val="0"/>
              </a:spcBef>
              <a:spcAft>
                <a:spcPts val="1600"/>
              </a:spcAft>
              <a:buNone/>
            </a:pPr>
            <a:endParaRPr lang="en-US" sz="1800" dirty="0">
              <a:solidFill>
                <a:schemeClr val="tx1">
                  <a:lumMod val="50000"/>
                </a:schemeClr>
              </a:solidFill>
            </a:endParaRPr>
          </a:p>
        </p:txBody>
      </p:sp>
      <p:sp>
        <p:nvSpPr>
          <p:cNvPr id="74" name="Google Shape;74;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3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3" name="Google Shape;98;p19"/>
          <p:cNvSpPr txBox="1"/>
          <p:nvPr/>
        </p:nvSpPr>
        <p:spPr>
          <a:xfrm>
            <a:off x="457200" y="-160529"/>
            <a:ext cx="6300300" cy="8574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a:lstStyle>
          <a:p>
            <a:r>
              <a:rPr lang="en-US" sz="3600" b="1" dirty="0">
                <a:solidFill>
                  <a:schemeClr val="accent1">
                    <a:lumMod val="75000"/>
                  </a:schemeClr>
                </a:solidFill>
                <a:latin typeface="Muli" charset="0"/>
                <a:cs typeface="Muli" charset="0"/>
              </a:rPr>
              <a:t>Finance Plan</a:t>
            </a:r>
            <a:endParaRPr lang="en-US" sz="3600" b="1" dirty="0">
              <a:solidFill>
                <a:schemeClr val="accent1">
                  <a:lumMod val="75000"/>
                </a:schemeClr>
              </a:solidFill>
              <a:latin typeface="Muli" charset="0"/>
              <a:cs typeface="Muli" charset="0"/>
            </a:endParaRPr>
          </a:p>
        </p:txBody>
      </p:sp>
      <p:pic>
        <p:nvPicPr>
          <p:cNvPr id="6" name="Picture 5"/>
          <p:cNvPicPr>
            <a:picLocks noChangeAspect="1"/>
          </p:cNvPicPr>
          <p:nvPr/>
        </p:nvPicPr>
        <p:blipFill>
          <a:blip r:embed="rId1"/>
          <a:stretch>
            <a:fillRect/>
          </a:stretch>
        </p:blipFill>
        <p:spPr>
          <a:xfrm>
            <a:off x="457200" y="1093470"/>
            <a:ext cx="5031105" cy="4050030"/>
          </a:xfrm>
          <a:prstGeom prst="rect">
            <a:avLst/>
          </a:prstGeom>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3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3" name="Google Shape;98;p19"/>
          <p:cNvSpPr txBox="1"/>
          <p:nvPr/>
        </p:nvSpPr>
        <p:spPr>
          <a:xfrm>
            <a:off x="457200" y="-160529"/>
            <a:ext cx="6300300" cy="8574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a:lstStyle>
          <a:p>
            <a:r>
              <a:rPr lang="en-US" sz="3600" b="1" dirty="0">
                <a:solidFill>
                  <a:schemeClr val="accent1">
                    <a:lumMod val="75000"/>
                  </a:schemeClr>
                </a:solidFill>
                <a:latin typeface="Muli" charset="0"/>
                <a:cs typeface="Muli" charset="0"/>
              </a:rPr>
              <a:t>Finance Plan</a:t>
            </a:r>
            <a:endParaRPr lang="en-US" sz="3600" b="1" dirty="0">
              <a:solidFill>
                <a:schemeClr val="accent1">
                  <a:lumMod val="75000"/>
                </a:schemeClr>
              </a:solidFill>
              <a:latin typeface="Muli" charset="0"/>
              <a:cs typeface="Muli" charset="0"/>
            </a:endParaRPr>
          </a:p>
        </p:txBody>
      </p:sp>
      <p:pic>
        <p:nvPicPr>
          <p:cNvPr id="5" name="Picture 4"/>
          <p:cNvPicPr>
            <a:picLocks noChangeAspect="1"/>
          </p:cNvPicPr>
          <p:nvPr/>
        </p:nvPicPr>
        <p:blipFill>
          <a:blip r:embed="rId1"/>
          <a:stretch>
            <a:fillRect/>
          </a:stretch>
        </p:blipFill>
        <p:spPr>
          <a:xfrm>
            <a:off x="457200" y="771525"/>
            <a:ext cx="5033645" cy="4371975"/>
          </a:xfrm>
          <a:prstGeom prst="rect">
            <a:avLst/>
          </a:prstGeom>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Prototype</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dirty="0"/>
          </a:p>
        </p:txBody>
      </p:sp>
      <p:pic>
        <p:nvPicPr>
          <p:cNvPr id="5" name="Picture 4"/>
          <p:cNvPicPr>
            <a:picLocks noChangeAspect="1"/>
          </p:cNvPicPr>
          <p:nvPr/>
        </p:nvPicPr>
        <p:blipFill>
          <a:blip r:embed="rId1"/>
          <a:stretch>
            <a:fillRect/>
          </a:stretch>
        </p:blipFill>
        <p:spPr>
          <a:xfrm>
            <a:off x="415120" y="600949"/>
            <a:ext cx="8313759" cy="4542502"/>
          </a:xfrm>
          <a:prstGeom prst="rect">
            <a:avLst/>
          </a:prstGeom>
        </p:spPr>
      </p:pic>
      <p:sp>
        <p:nvSpPr>
          <p:cNvPr id="6" name="Google Shape;227;p30"/>
          <p:cNvSpPr txBox="1"/>
          <p:nvPr/>
        </p:nvSpPr>
        <p:spPr>
          <a:xfrm>
            <a:off x="770276" y="-42209"/>
            <a:ext cx="4966645" cy="5196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a:lstStyle>
          <a:p>
            <a:r>
              <a:rPr lang="en-US" sz="2300" b="1" dirty="0">
                <a:solidFill>
                  <a:schemeClr val="accent2"/>
                </a:solidFill>
                <a:latin typeface="Muli" charset="0"/>
                <a:cs typeface="Muli" charset="0"/>
              </a:rPr>
              <a:t>Prototype</a:t>
            </a:r>
            <a:endParaRPr lang="en-US" sz="2300" b="1" dirty="0">
              <a:solidFill>
                <a:schemeClr val="accent2"/>
              </a:solidFill>
              <a:latin typeface="Muli" charset="0"/>
              <a:cs typeface="Muli" charset="0"/>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105" name="Google Shape;1105;p4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2" name="TextBox 1"/>
          <p:cNvSpPr txBox="1"/>
          <p:nvPr/>
        </p:nvSpPr>
        <p:spPr>
          <a:xfrm>
            <a:off x="2592371" y="556181"/>
            <a:ext cx="184731" cy="307777"/>
          </a:xfrm>
          <a:prstGeom prst="rect">
            <a:avLst/>
          </a:prstGeom>
          <a:noFill/>
        </p:spPr>
        <p:txBody>
          <a:bodyPr wrap="none" rtlCol="0">
            <a:spAutoFit/>
          </a:bodyPr>
          <a:lstStyle/>
          <a:p>
            <a:endParaRPr lang="en-US" dirty="0"/>
          </a:p>
        </p:txBody>
      </p:sp>
      <p:pic>
        <p:nvPicPr>
          <p:cNvPr id="5" name="Picture 4" descr="tq1"/>
          <p:cNvPicPr>
            <a:picLocks noChangeAspect="1"/>
          </p:cNvPicPr>
          <p:nvPr/>
        </p:nvPicPr>
        <p:blipFill>
          <a:blip r:embed="rId1"/>
          <a:stretch>
            <a:fillRect/>
          </a:stretch>
        </p:blipFill>
        <p:spPr>
          <a:xfrm>
            <a:off x="2531110" y="1031875"/>
            <a:ext cx="3574415" cy="2680970"/>
          </a:xfrm>
          <a:prstGeom prst="rect">
            <a:avLst/>
          </a:prstGeom>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subTitle" idx="4294967295"/>
          </p:nvPr>
        </p:nvSpPr>
        <p:spPr>
          <a:xfrm>
            <a:off x="457200" y="1316355"/>
            <a:ext cx="5074285" cy="3498850"/>
          </a:xfrm>
          <a:prstGeom prst="rect">
            <a:avLst/>
          </a:prstGeom>
        </p:spPr>
        <p:txBody>
          <a:bodyPr spcFirstLastPara="1" wrap="square" lIns="0" tIns="0" rIns="0" bIns="0" anchor="t" anchorCtr="0">
            <a:noAutofit/>
          </a:bodyPr>
          <a:lstStyle/>
          <a:p>
            <a:pPr marL="0" lvl="0" indent="0" algn="just">
              <a:spcBef>
                <a:spcPts val="0"/>
              </a:spcBef>
              <a:buNone/>
            </a:pPr>
            <a:r>
              <a:rPr lang="en-US" sz="1400" b="1" i="1" dirty="0" err="1">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rPr>
              <a:t>SamanGuru.com.np</a:t>
            </a:r>
            <a:r>
              <a:rPr lang="en-US" sz="1400" b="1" i="1"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rPr>
              <a:t> </a:t>
            </a:r>
            <a:r>
              <a:rPr lang="en-US" sz="14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rPr>
              <a:t>is an integrated and complete chain website and mobile application which comes with an impressive set of tools required to market the products for the distributors, multiple choices for selecting merchants for wholesalers and relatively cheap priced products for consumers, and makes online sales fast and efficient. Interest in buying products online is increasing. And the closer a shopper gets to the buyer, the greater the attraction to the online channel. </a:t>
            </a:r>
            <a:endParaRPr lang="en-US" sz="14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endParaRPr>
          </a:p>
          <a:p>
            <a:pPr marL="0" lvl="0" indent="0" algn="just">
              <a:lnSpc>
                <a:spcPct val="114000"/>
              </a:lnSpc>
              <a:spcBef>
                <a:spcPts val="0"/>
              </a:spcBef>
              <a:buNone/>
            </a:pPr>
            <a:r>
              <a:rPr lang="en-US" sz="1400" i="1" dirty="0" err="1">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rPr>
              <a:t>SamanGuru.com.np</a:t>
            </a:r>
            <a:r>
              <a:rPr lang="en-US" sz="14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rPr>
              <a:t> will be a web-based application and mobile application which aims to become the market leader in offering online merchants and consumers a uniform and trouble free way to return merchandise purchased online (Return Policy) and to enhance customer  service of online merchants, boost their customer retention and increase their </a:t>
            </a:r>
            <a:endParaRPr lang="en-US" sz="14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endParaRPr>
          </a:p>
          <a:p>
            <a:pPr marL="0" lvl="0" indent="0" algn="just">
              <a:lnSpc>
                <a:spcPct val="114000"/>
              </a:lnSpc>
              <a:spcBef>
                <a:spcPts val="0"/>
              </a:spcBef>
              <a:buNone/>
            </a:pPr>
            <a:r>
              <a:rPr lang="en-US" sz="14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rPr>
              <a:t>sales using our platform.</a:t>
            </a:r>
            <a:endParaRPr lang="en-US" sz="14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endParaRPr>
          </a:p>
          <a:p>
            <a:pPr marL="0" lvl="0" indent="0" algn="just">
              <a:spcBef>
                <a:spcPts val="1000"/>
              </a:spcBef>
              <a:buNone/>
            </a:pPr>
            <a:endParaRPr lang="en-US" sz="14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endParaRPr>
          </a:p>
          <a:p>
            <a:pPr marL="0" lvl="0" indent="0" algn="just">
              <a:spcBef>
                <a:spcPts val="1000"/>
              </a:spcBef>
              <a:spcAft>
                <a:spcPts val="1600"/>
              </a:spcAft>
              <a:buNone/>
            </a:pPr>
            <a:endParaRPr lang="en-US" sz="1400" dirty="0">
              <a:solidFill>
                <a:schemeClr val="tx1">
                  <a:lumMod val="50000"/>
                </a:schemeClr>
              </a:solidFill>
            </a:endParaRPr>
          </a:p>
        </p:txBody>
      </p:sp>
      <p:sp>
        <p:nvSpPr>
          <p:cNvPr id="81" name="Google Shape;81;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70" name="Google Shape;70;p15"/>
          <p:cNvSpPr txBox="1">
            <a:spLocks noGrp="1"/>
          </p:cNvSpPr>
          <p:nvPr/>
        </p:nvSpPr>
        <p:spPr>
          <a:xfrm>
            <a:off x="457200" y="7220"/>
            <a:ext cx="6300300" cy="85740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1pPr>
            <a:lvl2pPr marR="0" lvl="1"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2pPr>
            <a:lvl3pPr marR="0" lvl="2"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3pPr>
            <a:lvl4pPr marR="0" lvl="3"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4pPr>
            <a:lvl5pPr marR="0" lvl="4"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5pPr>
            <a:lvl6pPr marR="0" lvl="5"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6pPr>
            <a:lvl7pPr marR="0" lvl="6"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7pPr>
            <a:lvl8pPr marR="0" lvl="7"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8pPr>
            <a:lvl9pPr marR="0" lvl="8"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9pPr>
          </a:lstStyle>
          <a:p>
            <a:pPr marL="0" lvl="0" indent="0" algn="l" rtl="0">
              <a:spcBef>
                <a:spcPts val="0"/>
              </a:spcBef>
              <a:spcAft>
                <a:spcPts val="0"/>
              </a:spcAft>
              <a:buNone/>
            </a:pPr>
            <a:r>
              <a:rPr lang="en-US" dirty="0"/>
              <a:t>Who we are?</a:t>
            </a:r>
            <a:endParaRPr dirty="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subTitle" idx="4294967295"/>
          </p:nvPr>
        </p:nvSpPr>
        <p:spPr>
          <a:xfrm>
            <a:off x="457200" y="1332230"/>
            <a:ext cx="4791075" cy="1878330"/>
          </a:xfrm>
          <a:prstGeom prst="rect">
            <a:avLst/>
          </a:prstGeom>
        </p:spPr>
        <p:txBody>
          <a:bodyPr spcFirstLastPara="1" wrap="square" lIns="0" tIns="0" rIns="0" bIns="0" anchor="t" anchorCtr="0">
            <a:noAutofit/>
          </a:bodyPr>
          <a:lstStyle/>
          <a:p>
            <a:pPr marL="0" lvl="0" indent="0" algn="just">
              <a:spcBef>
                <a:spcPts val="0"/>
              </a:spcBef>
              <a:buNone/>
            </a:pPr>
            <a:r>
              <a:rPr lang="en-US" sz="1600" b="1"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rPr>
              <a:t>Board of Members</a:t>
            </a:r>
            <a:endParaRPr lang="en-US" sz="16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endParaRPr>
          </a:p>
          <a:p>
            <a:pPr marL="152400" lvl="0" indent="0" algn="just">
              <a:spcBef>
                <a:spcPts val="1000"/>
              </a:spcBef>
              <a:buClr>
                <a:srgbClr val="FFFFFF"/>
              </a:buClr>
              <a:buSzPts val="1200"/>
              <a:buNone/>
            </a:pPr>
            <a:r>
              <a:rPr lang="en-US" sz="1600" b="1"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rPr>
              <a:t>Niko Gurung</a:t>
            </a:r>
            <a:r>
              <a:rPr lang="en-US" sz="16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rPr>
              <a:t>: Developer and IT Consultant</a:t>
            </a:r>
            <a:endParaRPr lang="en-US" sz="16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endParaRPr>
          </a:p>
          <a:p>
            <a:pPr marL="152400" lvl="0" indent="0" algn="just">
              <a:spcBef>
                <a:spcPts val="0"/>
              </a:spcBef>
              <a:buClr>
                <a:srgbClr val="FFFFFF"/>
              </a:buClr>
              <a:buSzPts val="1200"/>
              <a:buNone/>
            </a:pPr>
            <a:r>
              <a:rPr lang="en-US" sz="1600" b="1"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rPr>
              <a:t>Neha K.C</a:t>
            </a:r>
            <a:r>
              <a:rPr lang="en-US" sz="16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rPr>
              <a:t>. : Quality Assurance Engineer</a:t>
            </a:r>
            <a:endParaRPr lang="en-US" sz="16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endParaRPr>
          </a:p>
          <a:p>
            <a:pPr marL="152400" lvl="0" indent="0" algn="just">
              <a:spcBef>
                <a:spcPts val="0"/>
              </a:spcBef>
              <a:buClr>
                <a:srgbClr val="FFFFFF"/>
              </a:buClr>
              <a:buSzPts val="1200"/>
              <a:buNone/>
            </a:pPr>
            <a:r>
              <a:rPr lang="en-US" sz="1600" b="1" dirty="0" err="1">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rPr>
              <a:t>Nischal</a:t>
            </a:r>
            <a:r>
              <a:rPr lang="en-US" sz="1600" b="1"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rPr>
              <a:t> Shrestha</a:t>
            </a:r>
            <a:r>
              <a:rPr lang="en-US" sz="16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rPr>
              <a:t> : Marketing Head</a:t>
            </a:r>
            <a:endParaRPr lang="en-US" sz="1600" dirty="0">
              <a:solidFill>
                <a:schemeClr val="tx1">
                  <a:lumMod val="50000"/>
                </a:schemeClr>
              </a:solidFill>
              <a:latin typeface="Times New Roman" panose="02020503050405090304"/>
              <a:ea typeface="Times New Roman" panose="02020503050405090304"/>
              <a:cs typeface="Times New Roman" panose="02020503050405090304"/>
              <a:sym typeface="Times New Roman" panose="02020503050405090304"/>
            </a:endParaRPr>
          </a:p>
          <a:p>
            <a:pPr marL="0" lvl="0" indent="0" algn="just">
              <a:spcBef>
                <a:spcPts val="1000"/>
              </a:spcBef>
              <a:spcAft>
                <a:spcPts val="1600"/>
              </a:spcAft>
              <a:buNone/>
            </a:pPr>
            <a:endParaRPr lang="en-US" sz="1600" dirty="0">
              <a:solidFill>
                <a:schemeClr val="tx1">
                  <a:lumMod val="50000"/>
                </a:schemeClr>
              </a:solidFill>
            </a:endParaRPr>
          </a:p>
        </p:txBody>
      </p:sp>
      <p:sp>
        <p:nvSpPr>
          <p:cNvPr id="81" name="Google Shape;81;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70" name="Google Shape;70;p15"/>
          <p:cNvSpPr txBox="1">
            <a:spLocks noGrp="1"/>
          </p:cNvSpPr>
          <p:nvPr/>
        </p:nvSpPr>
        <p:spPr>
          <a:xfrm>
            <a:off x="457200" y="7220"/>
            <a:ext cx="6300300" cy="85740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1pPr>
            <a:lvl2pPr marR="0" lvl="1"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2pPr>
            <a:lvl3pPr marR="0" lvl="2"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3pPr>
            <a:lvl4pPr marR="0" lvl="3"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4pPr>
            <a:lvl5pPr marR="0" lvl="4"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5pPr>
            <a:lvl6pPr marR="0" lvl="5"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6pPr>
            <a:lvl7pPr marR="0" lvl="6"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7pPr>
            <a:lvl8pPr marR="0" lvl="7"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8pPr>
            <a:lvl9pPr marR="0" lvl="8"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9pPr>
          </a:lstStyle>
          <a:p>
            <a:pPr marL="0" lvl="0" indent="0" algn="l" rtl="0">
              <a:spcBef>
                <a:spcPts val="0"/>
              </a:spcBef>
              <a:spcAft>
                <a:spcPts val="0"/>
              </a:spcAft>
              <a:buNone/>
            </a:pPr>
            <a:r>
              <a:rPr lang="en-US" dirty="0"/>
              <a:t>Company Ownership</a:t>
            </a:r>
            <a:endParaRPr dirty="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9"/>
          <p:cNvSpPr txBox="1">
            <a:spLocks noGrp="1"/>
          </p:cNvSpPr>
          <p:nvPr>
            <p:ph type="body" idx="1"/>
          </p:nvPr>
        </p:nvSpPr>
        <p:spPr>
          <a:xfrm>
            <a:off x="457200" y="1330325"/>
            <a:ext cx="4856480" cy="2138045"/>
          </a:xfrm>
          <a:prstGeom prst="rect">
            <a:avLst/>
          </a:prstGeom>
        </p:spPr>
        <p:txBody>
          <a:bodyPr spcFirstLastPara="1" wrap="square" lIns="0" tIns="0" rIns="0" bIns="0" anchor="t" anchorCtr="0">
            <a:noAutofit/>
          </a:bodyPr>
          <a:lstStyle/>
          <a:p>
            <a:r>
              <a:rPr lang="en-US" sz="1400" b="1" dirty="0">
                <a:solidFill>
                  <a:schemeClr val="accent4">
                    <a:lumMod val="10000"/>
                  </a:schemeClr>
                </a:solidFill>
                <a:latin typeface="Times New Roman" panose="02020503050405090304" charset="0"/>
                <a:ea typeface="Times New Roman" panose="02020503050405090304"/>
                <a:cs typeface="Times New Roman" panose="02020503050405090304" charset="0"/>
                <a:sym typeface="Times New Roman" panose="02020503050405090304"/>
              </a:rPr>
              <a:t>Distributor</a:t>
            </a:r>
            <a:r>
              <a:rPr lang="en-US" sz="1400" dirty="0">
                <a:solidFill>
                  <a:schemeClr val="accent4">
                    <a:lumMod val="10000"/>
                  </a:schemeClr>
                </a:solidFill>
                <a:latin typeface="Times New Roman" panose="02020503050405090304" charset="0"/>
                <a:ea typeface="Times New Roman" panose="02020503050405090304"/>
                <a:cs typeface="Times New Roman" panose="02020503050405090304" charset="0"/>
                <a:sym typeface="Times New Roman" panose="02020503050405090304"/>
              </a:rPr>
              <a:t>: Hassles less work because digitally they will get wholesalers who buy their product and digitally finance, sales, everything will be managed.</a:t>
            </a:r>
            <a:endParaRPr sz="1400" dirty="0">
              <a:latin typeface="Times New Roman" panose="02020503050405090304" charset="0"/>
              <a:cs typeface="Times New Roman" panose="02020503050405090304" charset="0"/>
            </a:endParaRPr>
          </a:p>
          <a:p>
            <a:pPr>
              <a:spcBef>
                <a:spcPts val="0"/>
              </a:spcBef>
            </a:pPr>
            <a:r>
              <a:rPr lang="en-US" sz="1400" b="1" dirty="0">
                <a:solidFill>
                  <a:schemeClr val="accent4">
                    <a:lumMod val="10000"/>
                  </a:schemeClr>
                </a:solidFill>
                <a:latin typeface="Times New Roman" panose="02020503050405090304" charset="0"/>
                <a:ea typeface="Times New Roman" panose="02020503050405090304"/>
                <a:cs typeface="Times New Roman" panose="02020503050405090304" charset="0"/>
                <a:sym typeface="Times New Roman" panose="02020503050405090304"/>
              </a:rPr>
              <a:t>Wholesaler</a:t>
            </a:r>
            <a:r>
              <a:rPr lang="en-US" sz="1400" dirty="0">
                <a:solidFill>
                  <a:schemeClr val="accent4">
                    <a:lumMod val="10000"/>
                  </a:schemeClr>
                </a:solidFill>
                <a:latin typeface="Times New Roman" panose="02020503050405090304" charset="0"/>
                <a:ea typeface="Times New Roman" panose="02020503050405090304"/>
                <a:cs typeface="Times New Roman" panose="02020503050405090304" charset="0"/>
                <a:sym typeface="Times New Roman" panose="02020503050405090304"/>
              </a:rPr>
              <a:t>: Multiple choice for selecting vendors and from same platform they can sell to Consumer</a:t>
            </a:r>
            <a:endParaRPr lang="en-GB" sz="1400" dirty="0">
              <a:latin typeface="Times New Roman" panose="02020503050405090304" charset="0"/>
              <a:cs typeface="Times New Roman" panose="02020503050405090304" charset="0"/>
            </a:endParaRPr>
          </a:p>
          <a:p>
            <a:pPr lvl="0">
              <a:spcBef>
                <a:spcPts val="0"/>
              </a:spcBef>
            </a:pPr>
            <a:r>
              <a:rPr lang="en-GB" sz="1400" b="1" dirty="0">
                <a:solidFill>
                  <a:schemeClr val="accent4">
                    <a:lumMod val="10000"/>
                  </a:schemeClr>
                </a:solidFill>
                <a:latin typeface="Times New Roman" panose="02020503050405090304" charset="0"/>
                <a:ea typeface="Times New Roman" panose="02020503050405090304"/>
                <a:cs typeface="Times New Roman" panose="02020503050405090304" charset="0"/>
                <a:sym typeface="Times New Roman" panose="02020503050405090304"/>
              </a:rPr>
              <a:t>Consumer</a:t>
            </a:r>
            <a:r>
              <a:rPr lang="en-GB" sz="1400" dirty="0">
                <a:solidFill>
                  <a:schemeClr val="accent4">
                    <a:lumMod val="10000"/>
                  </a:schemeClr>
                </a:solidFill>
                <a:latin typeface="Times New Roman" panose="02020503050405090304" charset="0"/>
                <a:ea typeface="Times New Roman" panose="02020503050405090304"/>
                <a:cs typeface="Times New Roman" panose="02020503050405090304" charset="0"/>
                <a:sym typeface="Times New Roman" panose="02020503050405090304"/>
              </a:rPr>
              <a:t>: No retailer in the middle so consumers will get products cheaper and our main priority is to provide after sales service to customers (Return Policy).</a:t>
            </a:r>
            <a:endParaRPr sz="1400" dirty="0">
              <a:solidFill>
                <a:schemeClr val="accent4">
                  <a:lumMod val="10000"/>
                </a:schemeClr>
              </a:solidFill>
              <a:latin typeface="Times New Roman" panose="02020503050405090304" charset="0"/>
              <a:cs typeface="Times New Roman" panose="02020503050405090304" charset="0"/>
            </a:endParaRPr>
          </a:p>
        </p:txBody>
      </p:sp>
      <p:sp>
        <p:nvSpPr>
          <p:cNvPr id="100" name="Google Shape;100;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70" name="Google Shape;70;p15"/>
          <p:cNvSpPr txBox="1">
            <a:spLocks noGrp="1"/>
          </p:cNvSpPr>
          <p:nvPr/>
        </p:nvSpPr>
        <p:spPr>
          <a:xfrm>
            <a:off x="457200" y="7220"/>
            <a:ext cx="6300300" cy="85740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1pPr>
            <a:lvl2pPr marR="0" lvl="1"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2pPr>
            <a:lvl3pPr marR="0" lvl="2"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3pPr>
            <a:lvl4pPr marR="0" lvl="3"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4pPr>
            <a:lvl5pPr marR="0" lvl="4"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5pPr>
            <a:lvl6pPr marR="0" lvl="5"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6pPr>
            <a:lvl7pPr marR="0" lvl="6"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7pPr>
            <a:lvl8pPr marR="0" lvl="7"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8pPr>
            <a:lvl9pPr marR="0" lvl="8"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9pPr>
          </a:lstStyle>
          <a:p>
            <a:pPr marL="0" lvl="0" indent="0" algn="l" rtl="0">
              <a:spcBef>
                <a:spcPts val="0"/>
              </a:spcBef>
              <a:spcAft>
                <a:spcPts val="0"/>
              </a:spcAft>
              <a:buNone/>
            </a:pPr>
            <a:r>
              <a:rPr lang="en-US" dirty="0"/>
              <a:t>Value Proposition</a:t>
            </a:r>
            <a:endParaRPr lang="en-US" dirty="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5968365" y="-11430"/>
            <a:ext cx="3162935" cy="85725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Work Flow</a:t>
            </a:r>
            <a:endParaRPr dirty="0"/>
          </a:p>
        </p:txBody>
      </p:sp>
      <p:sp>
        <p:nvSpPr>
          <p:cNvPr id="74" name="Google Shape;74;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7" name="Picture 6"/>
          <p:cNvPicPr>
            <a:picLocks noChangeAspect="1"/>
          </p:cNvPicPr>
          <p:nvPr/>
        </p:nvPicPr>
        <p:blipFill>
          <a:blip r:embed="rId1"/>
          <a:stretch>
            <a:fillRect/>
          </a:stretch>
        </p:blipFill>
        <p:spPr>
          <a:xfrm>
            <a:off x="312222" y="319753"/>
            <a:ext cx="4686300" cy="4622800"/>
          </a:xfrm>
          <a:prstGeom prst="rect">
            <a:avLst/>
          </a:prstGeom>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5271770" y="0"/>
            <a:ext cx="3860800" cy="85725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3200" dirty="0"/>
              <a:t>Detailed Work Flow</a:t>
            </a:r>
            <a:endParaRPr lang="en-US" sz="3200" dirty="0"/>
          </a:p>
        </p:txBody>
      </p:sp>
      <p:sp>
        <p:nvSpPr>
          <p:cNvPr id="74" name="Google Shape;74;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3" name="Picture 2"/>
          <p:cNvPicPr>
            <a:picLocks noChangeAspect="1"/>
          </p:cNvPicPr>
          <p:nvPr/>
        </p:nvPicPr>
        <p:blipFill>
          <a:blip r:embed="rId1"/>
          <a:stretch>
            <a:fillRect/>
          </a:stretch>
        </p:blipFill>
        <p:spPr>
          <a:xfrm>
            <a:off x="513587" y="0"/>
            <a:ext cx="4339305" cy="5143500"/>
          </a:xfrm>
          <a:prstGeom prst="rect">
            <a:avLst/>
          </a:prstGeom>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6454775" y="-4445"/>
            <a:ext cx="2694305" cy="85725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Logistic</a:t>
            </a:r>
            <a:endParaRPr dirty="0"/>
          </a:p>
        </p:txBody>
      </p:sp>
      <p:sp>
        <p:nvSpPr>
          <p:cNvPr id="74" name="Google Shape;74;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3" name="Picture 2"/>
          <p:cNvPicPr>
            <a:picLocks noChangeAspect="1"/>
          </p:cNvPicPr>
          <p:nvPr/>
        </p:nvPicPr>
        <p:blipFill>
          <a:blip r:embed="rId1"/>
          <a:stretch>
            <a:fillRect/>
          </a:stretch>
        </p:blipFill>
        <p:spPr>
          <a:xfrm>
            <a:off x="637871" y="495351"/>
            <a:ext cx="4711700" cy="4254500"/>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22225" y="11430"/>
            <a:ext cx="9137015" cy="85725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Our Product / Service</a:t>
            </a:r>
            <a:endParaRPr dirty="0"/>
          </a:p>
        </p:txBody>
      </p:sp>
      <p:sp>
        <p:nvSpPr>
          <p:cNvPr id="156" name="Google Shape;156;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grpSp>
        <p:nvGrpSpPr>
          <p:cNvPr id="175" name="Google Shape;175;p25"/>
          <p:cNvGrpSpPr/>
          <p:nvPr/>
        </p:nvGrpSpPr>
        <p:grpSpPr>
          <a:xfrm>
            <a:off x="176765" y="1311675"/>
            <a:ext cx="5697801" cy="3438012"/>
            <a:chOff x="2112840" y="2477307"/>
            <a:chExt cx="5383500" cy="677583"/>
          </a:xfrm>
        </p:grpSpPr>
        <p:sp>
          <p:nvSpPr>
            <p:cNvPr id="176" name="Google Shape;176;p25"/>
            <p:cNvSpPr/>
            <p:nvPr/>
          </p:nvSpPr>
          <p:spPr>
            <a:xfrm rot="16200000">
              <a:off x="4469340" y="127890"/>
              <a:ext cx="670500" cy="5383500"/>
            </a:xfrm>
            <a:prstGeom prst="roundRect">
              <a:avLst>
                <a:gd name="adj" fmla="val 50000"/>
              </a:avLst>
            </a:prstGeom>
            <a:solidFill>
              <a:srgbClr val="A7A4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2"/>
                </a:solidFill>
              </a:endParaRPr>
            </a:p>
          </p:txBody>
        </p:sp>
        <p:sp>
          <p:nvSpPr>
            <p:cNvPr id="178" name="Google Shape;178;p25"/>
            <p:cNvSpPr txBox="1"/>
            <p:nvPr/>
          </p:nvSpPr>
          <p:spPr>
            <a:xfrm>
              <a:off x="2719591" y="2477307"/>
              <a:ext cx="3014351" cy="657000"/>
            </a:xfrm>
            <a:prstGeom prst="rect">
              <a:avLst/>
            </a:prstGeom>
            <a:noFill/>
            <a:ln>
              <a:noFill/>
            </a:ln>
          </p:spPr>
          <p:txBody>
            <a:bodyPr spcFirstLastPara="1" wrap="square" lIns="91425" tIns="91425" rIns="91425" bIns="91425" anchor="ctr" anchorCtr="0">
              <a:noAutofit/>
            </a:bodyPr>
            <a:lstStyle/>
            <a:p>
              <a:pPr marL="457200" lvl="0" indent="-311150">
                <a:buClr>
                  <a:srgbClr val="FFFFFF"/>
                </a:buClr>
                <a:buSzPts val="1300"/>
                <a:buAutoNum type="arabicPeriod"/>
              </a:pPr>
              <a:r>
                <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rPr>
                <a:t>B2B Dashboard (Distributor and Wholesaler)</a:t>
              </a:r>
              <a:endPar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endParaRPr>
            </a:p>
            <a:p>
              <a:pPr marL="457200" lvl="0" indent="-304800">
                <a:buClr>
                  <a:srgbClr val="FFFFFF"/>
                </a:buClr>
                <a:buSzPts val="1200"/>
                <a:buFont typeface="Times New Roman" panose="02020503050405090304"/>
                <a:buAutoNum type="arabicPeriod"/>
              </a:pPr>
              <a:r>
                <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rPr>
                <a:t>User Dashboard(Customer)</a:t>
              </a:r>
              <a:endPar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endParaRPr>
            </a:p>
            <a:p>
              <a:pPr marL="457200" lvl="0" indent="-304800">
                <a:buClr>
                  <a:srgbClr val="FFFFFF"/>
                </a:buClr>
                <a:buSzPts val="1200"/>
                <a:buFont typeface="Times New Roman" panose="02020503050405090304"/>
                <a:buAutoNum type="arabicPeriod"/>
              </a:pPr>
              <a:r>
                <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rPr>
                <a:t>Uploading Photos and Information</a:t>
              </a:r>
              <a:endPar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endParaRPr>
            </a:p>
            <a:p>
              <a:pPr marL="457200" lvl="0" indent="-304800">
                <a:buClr>
                  <a:srgbClr val="FFFFFF"/>
                </a:buClr>
                <a:buSzPts val="1200"/>
                <a:buFont typeface="Times New Roman" panose="02020503050405090304"/>
                <a:buAutoNum type="arabicPeriod"/>
              </a:pPr>
              <a:r>
                <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rPr>
                <a:t>Online Products Details</a:t>
              </a:r>
              <a:endPar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endParaRPr>
            </a:p>
            <a:p>
              <a:pPr marL="457200" lvl="0" indent="-304800">
                <a:buClr>
                  <a:srgbClr val="FFFFFF"/>
                </a:buClr>
                <a:buSzPts val="1200"/>
                <a:buFont typeface="Times New Roman" panose="02020503050405090304"/>
                <a:buAutoNum type="arabicPeriod"/>
              </a:pPr>
              <a:r>
                <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rPr>
                <a:t>User Profile</a:t>
              </a:r>
              <a:endPar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endParaRPr>
            </a:p>
            <a:p>
              <a:pPr marL="457200" lvl="0" indent="-304800">
                <a:buClr>
                  <a:srgbClr val="FFFFFF"/>
                </a:buClr>
                <a:buSzPts val="1200"/>
                <a:buFont typeface="Times New Roman" panose="02020503050405090304"/>
                <a:buAutoNum type="arabicPeriod"/>
              </a:pPr>
              <a:r>
                <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rPr>
                <a:t>Comment</a:t>
              </a:r>
              <a:endPar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endParaRPr>
            </a:p>
            <a:p>
              <a:pPr marL="457200" lvl="0" indent="-304800">
                <a:buClr>
                  <a:srgbClr val="FFFFFF"/>
                </a:buClr>
                <a:buSzPts val="1200"/>
                <a:buFont typeface="Times New Roman" panose="02020503050405090304"/>
                <a:buAutoNum type="arabicPeriod"/>
              </a:pPr>
              <a:r>
                <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rPr>
                <a:t>Search Option</a:t>
              </a:r>
              <a:endPar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endParaRPr>
            </a:p>
            <a:p>
              <a:pPr marL="457200" lvl="0" indent="-304800">
                <a:buClr>
                  <a:srgbClr val="FFFFFF"/>
                </a:buClr>
                <a:buSzPts val="1200"/>
                <a:buFont typeface="Times New Roman" panose="02020503050405090304"/>
                <a:buAutoNum type="arabicPeriod"/>
              </a:pPr>
              <a:r>
                <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rPr>
                <a:t>Recommendation System</a:t>
              </a:r>
              <a:endPar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endParaRPr>
            </a:p>
            <a:p>
              <a:pPr marL="457200" lvl="0" indent="-304800">
                <a:buClr>
                  <a:srgbClr val="FFFFFF"/>
                </a:buClr>
                <a:buSzPts val="1200"/>
                <a:buFont typeface="Times New Roman" panose="02020503050405090304"/>
                <a:buAutoNum type="arabicPeriod"/>
              </a:pPr>
              <a:r>
                <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rPr>
                <a:t>Nearby Shop Feature</a:t>
              </a:r>
              <a:endPar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endParaRPr>
            </a:p>
            <a:p>
              <a:pPr marL="457200" lvl="0" indent="-304800">
                <a:buClr>
                  <a:srgbClr val="FFFFFF"/>
                </a:buClr>
                <a:buSzPts val="1200"/>
                <a:buFont typeface="Times New Roman" panose="02020503050405090304"/>
                <a:buAutoNum type="arabicPeriod"/>
              </a:pPr>
              <a:r>
                <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rPr>
                <a:t>Mobile Application (iOS &amp; Android)</a:t>
              </a:r>
              <a:endPar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endParaRPr>
            </a:p>
            <a:p>
              <a:pPr marL="457200" lvl="0" indent="-304800">
                <a:buClr>
                  <a:srgbClr val="FFFFFF"/>
                </a:buClr>
                <a:buSzPts val="1200"/>
                <a:buFont typeface="Times New Roman" panose="02020503050405090304"/>
                <a:buAutoNum type="arabicPeriod"/>
              </a:pPr>
              <a:r>
                <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rPr>
                <a:t>Customer Service Platform (Claims/ Return Policies)</a:t>
              </a:r>
              <a:endParaRPr lang="en-US" sz="1200" b="1" dirty="0">
                <a:solidFill>
                  <a:srgbClr val="FFFFFF"/>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183" name="Google Shape;183;p25"/>
            <p:cNvCxnSpPr/>
            <p:nvPr/>
          </p:nvCxnSpPr>
          <p:spPr>
            <a:xfrm>
              <a:off x="5957079" y="2580817"/>
              <a:ext cx="0" cy="444600"/>
            </a:xfrm>
            <a:prstGeom prst="straightConnector1">
              <a:avLst/>
            </a:prstGeom>
            <a:noFill/>
            <a:ln w="9525" cap="flat" cmpd="sng">
              <a:solidFill>
                <a:srgbClr val="FFFFFF"/>
              </a:solidFill>
              <a:prstDash val="dot"/>
              <a:round/>
              <a:headEnd type="none" w="sm" len="sm"/>
              <a:tailEnd type="none" w="sm" len="sm"/>
            </a:ln>
          </p:spPr>
        </p:cxnSp>
      </p:grpSp>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Gower template">
  <a:themeElements>
    <a:clrScheme name="Custom 347">
      <a:dk1>
        <a:srgbClr val="65617D"/>
      </a:dk1>
      <a:lt1>
        <a:srgbClr val="FFFFFF"/>
      </a:lt1>
      <a:dk2>
        <a:srgbClr val="A7D86D"/>
      </a:dk2>
      <a:lt2>
        <a:srgbClr val="ECEBF0"/>
      </a:lt2>
      <a:accent1>
        <a:srgbClr val="A7D86D"/>
      </a:accent1>
      <a:accent2>
        <a:srgbClr val="7CBE5F"/>
      </a:accent2>
      <a:accent3>
        <a:srgbClr val="52A551"/>
      </a:accent3>
      <a:accent4>
        <a:srgbClr val="D8D5EB"/>
      </a:accent4>
      <a:accent5>
        <a:srgbClr val="A7A4BC"/>
      </a:accent5>
      <a:accent6>
        <a:srgbClr val="65617D"/>
      </a:accent6>
      <a:hlink>
        <a:srgbClr val="65617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4600</Words>
  <Application>WPS Presentation</Application>
  <PresentationFormat>On-screen Show (16:9)</PresentationFormat>
  <Paragraphs>236</Paragraphs>
  <Slides>23</Slides>
  <Notes>13</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23</vt:i4>
      </vt:variant>
    </vt:vector>
  </HeadingPairs>
  <TitlesOfParts>
    <vt:vector size="43" baseType="lpstr">
      <vt:lpstr>Arial</vt:lpstr>
      <vt:lpstr>SimSun</vt:lpstr>
      <vt:lpstr>Wingdings</vt:lpstr>
      <vt:lpstr>Arial</vt:lpstr>
      <vt:lpstr>Poppins</vt:lpstr>
      <vt:lpstr>Thonburi</vt:lpstr>
      <vt:lpstr>Muli</vt:lpstr>
      <vt:lpstr>Poppins Light</vt:lpstr>
      <vt:lpstr>Times New Roman</vt:lpstr>
      <vt:lpstr>Times New Roman</vt:lpstr>
      <vt:lpstr>Muli</vt:lpstr>
      <vt:lpstr>PingFang SC</vt:lpstr>
      <vt:lpstr>Calibri</vt:lpstr>
      <vt:lpstr>Helvetica Neue</vt:lpstr>
      <vt:lpstr>Montserrat</vt:lpstr>
      <vt:lpstr>微软雅黑</vt:lpstr>
      <vt:lpstr>Arial Unicode MS</vt:lpstr>
      <vt:lpstr>Songti SC</vt:lpstr>
      <vt:lpstr>Wingdings</vt:lpstr>
      <vt:lpstr>Gower template</vt:lpstr>
      <vt:lpstr>Saman Guru Service Guru !</vt:lpstr>
      <vt:lpstr>Introduction</vt:lpstr>
      <vt:lpstr>Introduction</vt:lpstr>
      <vt:lpstr>Introduction</vt:lpstr>
      <vt:lpstr>Introduction</vt:lpstr>
      <vt:lpstr>Work Flow</vt:lpstr>
      <vt:lpstr>Detailed Work Flow</vt:lpstr>
      <vt:lpstr>Logistic</vt:lpstr>
      <vt:lpstr>Our Product / Service</vt:lpstr>
      <vt:lpstr>Introduction</vt:lpstr>
      <vt:lpstr>Introduction</vt:lpstr>
      <vt:lpstr>Introduction</vt:lpstr>
      <vt:lpstr>Introduction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Saman Guru Service Guru !</dc:title>
  <dc:creator/>
  <cp:lastModifiedBy>nehakc</cp:lastModifiedBy>
  <cp:revision>62</cp:revision>
  <dcterms:created xsi:type="dcterms:W3CDTF">2021-03-07T15:19:26Z</dcterms:created>
  <dcterms:modified xsi:type="dcterms:W3CDTF">2021-03-07T15:19:26Z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1033-2.0.0.3240</vt:lpwstr>
  </property>
</Properties>
</file>